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9"/>
  </p:notesMasterIdLst>
  <p:sldIdLst>
    <p:sldId id="313" r:id="rId2"/>
    <p:sldId id="256" r:id="rId3"/>
    <p:sldId id="283" r:id="rId4"/>
    <p:sldId id="306" r:id="rId5"/>
    <p:sldId id="285" r:id="rId6"/>
    <p:sldId id="275" r:id="rId7"/>
    <p:sldId id="286" r:id="rId8"/>
    <p:sldId id="276" r:id="rId9"/>
    <p:sldId id="292" r:id="rId10"/>
    <p:sldId id="293" r:id="rId11"/>
    <p:sldId id="277" r:id="rId12"/>
    <p:sldId id="294" r:id="rId13"/>
    <p:sldId id="278" r:id="rId14"/>
    <p:sldId id="295" r:id="rId15"/>
    <p:sldId id="300" r:id="rId16"/>
    <p:sldId id="279" r:id="rId17"/>
    <p:sldId id="296" r:id="rId18"/>
    <p:sldId id="299" r:id="rId19"/>
    <p:sldId id="280" r:id="rId20"/>
    <p:sldId id="297" r:id="rId21"/>
    <p:sldId id="308" r:id="rId22"/>
    <p:sldId id="309" r:id="rId23"/>
    <p:sldId id="281" r:id="rId24"/>
    <p:sldId id="314" r:id="rId25"/>
    <p:sldId id="307" r:id="rId26"/>
    <p:sldId id="310" r:id="rId27"/>
    <p:sldId id="31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643" autoAdjust="0"/>
  </p:normalViewPr>
  <p:slideViewPr>
    <p:cSldViewPr>
      <p:cViewPr varScale="1">
        <p:scale>
          <a:sx n="82" d="100"/>
          <a:sy n="8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D6BBCC-5A33-4353-9A8C-F8F59E9666E5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CA62E9-3D1F-496E-90F4-81508524C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692972-1C2C-43AE-A123-4D3FDC74EF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E658B-ED97-4AC1-81E7-2BC1F93E7CD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8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D91DE-7D9E-44BE-B508-860EC2D3E853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F43D2D9-ACD1-425D-B2A9-AB83D18556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DF1B6-E7E7-43A9-B353-D239F1D15122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A1BEF-B5A5-4CB1-B4CA-E1BEBDFB3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ABB17-8C91-4538-80D2-C5C24F6763DF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9AA89-F157-43C9-9541-EA4CD3B48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48B47-5686-4396-BC5B-912DDE2476B5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92FCF43-11EA-419B-8E56-40D777D7A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61739-F63C-441E-A6D0-8F1558E1C68A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BDFCD-5E38-4372-9682-11CCB0863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906CE-C5A1-499E-BE21-2268FAB6155C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E3D96-458C-460E-9183-DE00B931E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4B0B2-0394-4AA8-BE11-E43135555176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A6325E4-29A5-4EDD-AC80-4E5E0E27B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CDF8D-E322-4FB2-B199-D59656C27A6E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3DEBD-5931-4D49-B2D8-13E9BFBCBF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98864-E5D7-4DAD-BD94-3FE9B6FAC334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40A35-2194-4B37-AFE1-31F3145DF0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8D6A0-F965-4B53-BE09-B1D872F86012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5547C-0043-4E5C-9FAB-183502B88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23198-FC03-4711-B3D0-8603B5F88EBA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CE19C-F62A-420D-948B-7EFB9D7F01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58C46E-6543-4129-97D0-1EFEA2DC0811}" type="datetimeFigureOut">
              <a:rPr lang="ru-RU" smtClean="0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F1E74C-0140-4ACF-9C4E-7D8544174B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slide" Target="slide13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40.png"/><Relationship Id="rId7" Type="http://schemas.openxmlformats.org/officeDocument/2006/relationships/slide" Target="slide1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Письма читателей&quot; - карточка пользователя Koel в Яндекс.Кол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2104" r="47521"/>
          <a:stretch/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1763688" y="3284984"/>
            <a:ext cx="2138536" cy="1656184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4129507">
            <a:off x="1461286" y="1451130"/>
            <a:ext cx="1941515" cy="222584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8042082">
            <a:off x="2902605" y="249921"/>
            <a:ext cx="1691914" cy="2349922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843808" y="2204864"/>
            <a:ext cx="1728192" cy="151216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172907" y="2992582"/>
            <a:ext cx="1328672" cy="3615412"/>
          </a:xfrm>
          <a:custGeom>
            <a:avLst/>
            <a:gdLst>
              <a:gd name="connsiteX0" fmla="*/ 343675 w 1328672"/>
              <a:gd name="connsiteY0" fmla="*/ 0 h 3615412"/>
              <a:gd name="connsiteX1" fmla="*/ 482220 w 1328672"/>
              <a:gd name="connsiteY1" fmla="*/ 27709 h 3615412"/>
              <a:gd name="connsiteX2" fmla="*/ 537638 w 1328672"/>
              <a:gd name="connsiteY2" fmla="*/ 55418 h 3615412"/>
              <a:gd name="connsiteX3" fmla="*/ 579202 w 1328672"/>
              <a:gd name="connsiteY3" fmla="*/ 69273 h 3615412"/>
              <a:gd name="connsiteX4" fmla="*/ 662329 w 1328672"/>
              <a:gd name="connsiteY4" fmla="*/ 110836 h 3615412"/>
              <a:gd name="connsiteX5" fmla="*/ 703893 w 1328672"/>
              <a:gd name="connsiteY5" fmla="*/ 138545 h 3615412"/>
              <a:gd name="connsiteX6" fmla="*/ 745457 w 1328672"/>
              <a:gd name="connsiteY6" fmla="*/ 152400 h 3615412"/>
              <a:gd name="connsiteX7" fmla="*/ 828584 w 1328672"/>
              <a:gd name="connsiteY7" fmla="*/ 207818 h 3615412"/>
              <a:gd name="connsiteX8" fmla="*/ 911711 w 1328672"/>
              <a:gd name="connsiteY8" fmla="*/ 277091 h 3615412"/>
              <a:gd name="connsiteX9" fmla="*/ 980984 w 1328672"/>
              <a:gd name="connsiteY9" fmla="*/ 346363 h 3615412"/>
              <a:gd name="connsiteX10" fmla="*/ 1008693 w 1328672"/>
              <a:gd name="connsiteY10" fmla="*/ 387927 h 3615412"/>
              <a:gd name="connsiteX11" fmla="*/ 1050257 w 1328672"/>
              <a:gd name="connsiteY11" fmla="*/ 443345 h 3615412"/>
              <a:gd name="connsiteX12" fmla="*/ 1091820 w 1328672"/>
              <a:gd name="connsiteY12" fmla="*/ 484909 h 3615412"/>
              <a:gd name="connsiteX13" fmla="*/ 1174948 w 1328672"/>
              <a:gd name="connsiteY13" fmla="*/ 623454 h 3615412"/>
              <a:gd name="connsiteX14" fmla="*/ 1202657 w 1328672"/>
              <a:gd name="connsiteY14" fmla="*/ 665018 h 3615412"/>
              <a:gd name="connsiteX15" fmla="*/ 1230366 w 1328672"/>
              <a:gd name="connsiteY15" fmla="*/ 748145 h 3615412"/>
              <a:gd name="connsiteX16" fmla="*/ 1244220 w 1328672"/>
              <a:gd name="connsiteY16" fmla="*/ 789709 h 3615412"/>
              <a:gd name="connsiteX17" fmla="*/ 1271929 w 1328672"/>
              <a:gd name="connsiteY17" fmla="*/ 845127 h 3615412"/>
              <a:gd name="connsiteX18" fmla="*/ 1299638 w 1328672"/>
              <a:gd name="connsiteY18" fmla="*/ 1039091 h 3615412"/>
              <a:gd name="connsiteX19" fmla="*/ 1271929 w 1328672"/>
              <a:gd name="connsiteY19" fmla="*/ 1634836 h 3615412"/>
              <a:gd name="connsiteX20" fmla="*/ 1230366 w 1328672"/>
              <a:gd name="connsiteY20" fmla="*/ 1717963 h 3615412"/>
              <a:gd name="connsiteX21" fmla="*/ 1202657 w 1328672"/>
              <a:gd name="connsiteY21" fmla="*/ 1801091 h 3615412"/>
              <a:gd name="connsiteX22" fmla="*/ 1133384 w 1328672"/>
              <a:gd name="connsiteY22" fmla="*/ 1884218 h 3615412"/>
              <a:gd name="connsiteX23" fmla="*/ 1119529 w 1328672"/>
              <a:gd name="connsiteY23" fmla="*/ 1925782 h 3615412"/>
              <a:gd name="connsiteX24" fmla="*/ 1077966 w 1328672"/>
              <a:gd name="connsiteY24" fmla="*/ 1967345 h 3615412"/>
              <a:gd name="connsiteX25" fmla="*/ 1050257 w 1328672"/>
              <a:gd name="connsiteY25" fmla="*/ 2008909 h 3615412"/>
              <a:gd name="connsiteX26" fmla="*/ 1008693 w 1328672"/>
              <a:gd name="connsiteY26" fmla="*/ 2050473 h 3615412"/>
              <a:gd name="connsiteX27" fmla="*/ 980984 w 1328672"/>
              <a:gd name="connsiteY27" fmla="*/ 2092036 h 3615412"/>
              <a:gd name="connsiteX28" fmla="*/ 939420 w 1328672"/>
              <a:gd name="connsiteY28" fmla="*/ 2133600 h 3615412"/>
              <a:gd name="connsiteX29" fmla="*/ 911711 w 1328672"/>
              <a:gd name="connsiteY29" fmla="*/ 2175163 h 3615412"/>
              <a:gd name="connsiteX30" fmla="*/ 884002 w 1328672"/>
              <a:gd name="connsiteY30" fmla="*/ 2202873 h 3615412"/>
              <a:gd name="connsiteX31" fmla="*/ 856293 w 1328672"/>
              <a:gd name="connsiteY31" fmla="*/ 2244436 h 3615412"/>
              <a:gd name="connsiteX32" fmla="*/ 773166 w 1328672"/>
              <a:gd name="connsiteY32" fmla="*/ 2327563 h 3615412"/>
              <a:gd name="connsiteX33" fmla="*/ 745457 w 1328672"/>
              <a:gd name="connsiteY33" fmla="*/ 2355273 h 3615412"/>
              <a:gd name="connsiteX34" fmla="*/ 703893 w 1328672"/>
              <a:gd name="connsiteY34" fmla="*/ 2396836 h 3615412"/>
              <a:gd name="connsiteX35" fmla="*/ 579202 w 1328672"/>
              <a:gd name="connsiteY35" fmla="*/ 2479963 h 3615412"/>
              <a:gd name="connsiteX36" fmla="*/ 537638 w 1328672"/>
              <a:gd name="connsiteY36" fmla="*/ 2507673 h 3615412"/>
              <a:gd name="connsiteX37" fmla="*/ 454511 w 1328672"/>
              <a:gd name="connsiteY37" fmla="*/ 2576945 h 3615412"/>
              <a:gd name="connsiteX38" fmla="*/ 357529 w 1328672"/>
              <a:gd name="connsiteY38" fmla="*/ 2701636 h 3615412"/>
              <a:gd name="connsiteX39" fmla="*/ 315966 w 1328672"/>
              <a:gd name="connsiteY39" fmla="*/ 2798618 h 3615412"/>
              <a:gd name="connsiteX40" fmla="*/ 274402 w 1328672"/>
              <a:gd name="connsiteY40" fmla="*/ 2840182 h 3615412"/>
              <a:gd name="connsiteX41" fmla="*/ 260548 w 1328672"/>
              <a:gd name="connsiteY41" fmla="*/ 2881745 h 3615412"/>
              <a:gd name="connsiteX42" fmla="*/ 205129 w 1328672"/>
              <a:gd name="connsiteY42" fmla="*/ 2964873 h 3615412"/>
              <a:gd name="connsiteX43" fmla="*/ 163566 w 1328672"/>
              <a:gd name="connsiteY43" fmla="*/ 3061854 h 3615412"/>
              <a:gd name="connsiteX44" fmla="*/ 135857 w 1328672"/>
              <a:gd name="connsiteY44" fmla="*/ 3144982 h 3615412"/>
              <a:gd name="connsiteX45" fmla="*/ 108148 w 1328672"/>
              <a:gd name="connsiteY45" fmla="*/ 3228109 h 3615412"/>
              <a:gd name="connsiteX46" fmla="*/ 80438 w 1328672"/>
              <a:gd name="connsiteY46" fmla="*/ 3311236 h 3615412"/>
              <a:gd name="connsiteX47" fmla="*/ 66584 w 1328672"/>
              <a:gd name="connsiteY47" fmla="*/ 3352800 h 3615412"/>
              <a:gd name="connsiteX48" fmla="*/ 52729 w 1328672"/>
              <a:gd name="connsiteY48" fmla="*/ 3422073 h 3615412"/>
              <a:gd name="connsiteX49" fmla="*/ 11166 w 1328672"/>
              <a:gd name="connsiteY49" fmla="*/ 3574473 h 3615412"/>
              <a:gd name="connsiteX50" fmla="*/ 25020 w 1328672"/>
              <a:gd name="connsiteY50" fmla="*/ 3297382 h 3615412"/>
              <a:gd name="connsiteX51" fmla="*/ 80438 w 1328672"/>
              <a:gd name="connsiteY51" fmla="*/ 3172691 h 3615412"/>
              <a:gd name="connsiteX52" fmla="*/ 122002 w 1328672"/>
              <a:gd name="connsiteY52" fmla="*/ 3048000 h 3615412"/>
              <a:gd name="connsiteX53" fmla="*/ 135857 w 1328672"/>
              <a:gd name="connsiteY53" fmla="*/ 3006436 h 3615412"/>
              <a:gd name="connsiteX54" fmla="*/ 163566 w 1328672"/>
              <a:gd name="connsiteY54" fmla="*/ 2964873 h 3615412"/>
              <a:gd name="connsiteX55" fmla="*/ 191275 w 1328672"/>
              <a:gd name="connsiteY55" fmla="*/ 2854036 h 3615412"/>
              <a:gd name="connsiteX56" fmla="*/ 274402 w 1328672"/>
              <a:gd name="connsiteY56" fmla="*/ 2729345 h 3615412"/>
              <a:gd name="connsiteX57" fmla="*/ 302111 w 1328672"/>
              <a:gd name="connsiteY57" fmla="*/ 2687782 h 3615412"/>
              <a:gd name="connsiteX58" fmla="*/ 371384 w 1328672"/>
              <a:gd name="connsiteY58" fmla="*/ 2563091 h 3615412"/>
              <a:gd name="connsiteX59" fmla="*/ 412948 w 1328672"/>
              <a:gd name="connsiteY59" fmla="*/ 2535382 h 3615412"/>
              <a:gd name="connsiteX60" fmla="*/ 482220 w 1328672"/>
              <a:gd name="connsiteY60" fmla="*/ 2479963 h 3615412"/>
              <a:gd name="connsiteX61" fmla="*/ 509929 w 1328672"/>
              <a:gd name="connsiteY61" fmla="*/ 2438400 h 3615412"/>
              <a:gd name="connsiteX62" fmla="*/ 593057 w 1328672"/>
              <a:gd name="connsiteY62" fmla="*/ 2369127 h 3615412"/>
              <a:gd name="connsiteX63" fmla="*/ 662329 w 1328672"/>
              <a:gd name="connsiteY63" fmla="*/ 2286000 h 3615412"/>
              <a:gd name="connsiteX64" fmla="*/ 717748 w 1328672"/>
              <a:gd name="connsiteY64" fmla="*/ 2216727 h 3615412"/>
              <a:gd name="connsiteX65" fmla="*/ 800875 w 1328672"/>
              <a:gd name="connsiteY65" fmla="*/ 2147454 h 3615412"/>
              <a:gd name="connsiteX66" fmla="*/ 856293 w 1328672"/>
              <a:gd name="connsiteY66" fmla="*/ 2064327 h 3615412"/>
              <a:gd name="connsiteX67" fmla="*/ 884002 w 1328672"/>
              <a:gd name="connsiteY67" fmla="*/ 2022763 h 3615412"/>
              <a:gd name="connsiteX68" fmla="*/ 925566 w 1328672"/>
              <a:gd name="connsiteY68" fmla="*/ 1995054 h 3615412"/>
              <a:gd name="connsiteX69" fmla="*/ 1036402 w 1328672"/>
              <a:gd name="connsiteY69" fmla="*/ 1828800 h 3615412"/>
              <a:gd name="connsiteX70" fmla="*/ 1064111 w 1328672"/>
              <a:gd name="connsiteY70" fmla="*/ 1787236 h 3615412"/>
              <a:gd name="connsiteX71" fmla="*/ 1091820 w 1328672"/>
              <a:gd name="connsiteY71" fmla="*/ 1704109 h 3615412"/>
              <a:gd name="connsiteX72" fmla="*/ 1105675 w 1328672"/>
              <a:gd name="connsiteY72" fmla="*/ 1634836 h 3615412"/>
              <a:gd name="connsiteX73" fmla="*/ 1133384 w 1328672"/>
              <a:gd name="connsiteY73" fmla="*/ 1593273 h 3615412"/>
              <a:gd name="connsiteX74" fmla="*/ 1174948 w 1328672"/>
              <a:gd name="connsiteY74" fmla="*/ 1524000 h 3615412"/>
              <a:gd name="connsiteX75" fmla="*/ 1188802 w 1328672"/>
              <a:gd name="connsiteY75" fmla="*/ 1482436 h 3615412"/>
              <a:gd name="connsiteX76" fmla="*/ 1216511 w 1328672"/>
              <a:gd name="connsiteY76" fmla="*/ 1385454 h 3615412"/>
              <a:gd name="connsiteX77" fmla="*/ 1244220 w 1328672"/>
              <a:gd name="connsiteY77" fmla="*/ 1177636 h 3615412"/>
              <a:gd name="connsiteX78" fmla="*/ 1230366 w 1328672"/>
              <a:gd name="connsiteY78" fmla="*/ 969818 h 3615412"/>
              <a:gd name="connsiteX79" fmla="*/ 1202657 w 1328672"/>
              <a:gd name="connsiteY79" fmla="*/ 886691 h 3615412"/>
              <a:gd name="connsiteX80" fmla="*/ 1174948 w 1328672"/>
              <a:gd name="connsiteY80" fmla="*/ 803563 h 3615412"/>
              <a:gd name="connsiteX81" fmla="*/ 1161093 w 1328672"/>
              <a:gd name="connsiteY81" fmla="*/ 762000 h 3615412"/>
              <a:gd name="connsiteX82" fmla="*/ 1133384 w 1328672"/>
              <a:gd name="connsiteY82" fmla="*/ 720436 h 3615412"/>
              <a:gd name="connsiteX83" fmla="*/ 1119529 w 1328672"/>
              <a:gd name="connsiteY83" fmla="*/ 678873 h 3615412"/>
              <a:gd name="connsiteX84" fmla="*/ 1064111 w 1328672"/>
              <a:gd name="connsiteY84" fmla="*/ 595745 h 3615412"/>
              <a:gd name="connsiteX85" fmla="*/ 1036402 w 1328672"/>
              <a:gd name="connsiteY85" fmla="*/ 554182 h 3615412"/>
              <a:gd name="connsiteX86" fmla="*/ 994838 w 1328672"/>
              <a:gd name="connsiteY86" fmla="*/ 526473 h 3615412"/>
              <a:gd name="connsiteX87" fmla="*/ 939420 w 1328672"/>
              <a:gd name="connsiteY87" fmla="*/ 457200 h 3615412"/>
              <a:gd name="connsiteX88" fmla="*/ 911711 w 1328672"/>
              <a:gd name="connsiteY88" fmla="*/ 415636 h 3615412"/>
              <a:gd name="connsiteX89" fmla="*/ 759311 w 1328672"/>
              <a:gd name="connsiteY89" fmla="*/ 290945 h 3615412"/>
              <a:gd name="connsiteX90" fmla="*/ 717748 w 1328672"/>
              <a:gd name="connsiteY90" fmla="*/ 277091 h 3615412"/>
              <a:gd name="connsiteX91" fmla="*/ 690038 w 1328672"/>
              <a:gd name="connsiteY91" fmla="*/ 249382 h 3615412"/>
              <a:gd name="connsiteX92" fmla="*/ 593057 w 1328672"/>
              <a:gd name="connsiteY92" fmla="*/ 221673 h 3615412"/>
              <a:gd name="connsiteX93" fmla="*/ 509929 w 1328672"/>
              <a:gd name="connsiteY93" fmla="*/ 193963 h 3615412"/>
              <a:gd name="connsiteX94" fmla="*/ 468366 w 1328672"/>
              <a:gd name="connsiteY94" fmla="*/ 180109 h 3615412"/>
              <a:gd name="connsiteX95" fmla="*/ 426802 w 1328672"/>
              <a:gd name="connsiteY95" fmla="*/ 166254 h 3615412"/>
              <a:gd name="connsiteX96" fmla="*/ 343675 w 1328672"/>
              <a:gd name="connsiteY96" fmla="*/ 124691 h 3615412"/>
              <a:gd name="connsiteX97" fmla="*/ 329820 w 1328672"/>
              <a:gd name="connsiteY97" fmla="*/ 124691 h 361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328672" h="3615412">
                <a:moveTo>
                  <a:pt x="343675" y="0"/>
                </a:moveTo>
                <a:cubicBezTo>
                  <a:pt x="401051" y="8196"/>
                  <a:pt x="433855" y="6981"/>
                  <a:pt x="482220" y="27709"/>
                </a:cubicBezTo>
                <a:cubicBezTo>
                  <a:pt x="501203" y="35845"/>
                  <a:pt x="518655" y="47282"/>
                  <a:pt x="537638" y="55418"/>
                </a:cubicBezTo>
                <a:cubicBezTo>
                  <a:pt x="551061" y="61171"/>
                  <a:pt x="566140" y="62742"/>
                  <a:pt x="579202" y="69273"/>
                </a:cubicBezTo>
                <a:cubicBezTo>
                  <a:pt x="686627" y="122985"/>
                  <a:pt x="557864" y="76015"/>
                  <a:pt x="662329" y="110836"/>
                </a:cubicBezTo>
                <a:cubicBezTo>
                  <a:pt x="676184" y="120072"/>
                  <a:pt x="689000" y="131098"/>
                  <a:pt x="703893" y="138545"/>
                </a:cubicBezTo>
                <a:cubicBezTo>
                  <a:pt x="716955" y="145076"/>
                  <a:pt x="732691" y="145308"/>
                  <a:pt x="745457" y="152400"/>
                </a:cubicBezTo>
                <a:cubicBezTo>
                  <a:pt x="774568" y="168573"/>
                  <a:pt x="805036" y="184270"/>
                  <a:pt x="828584" y="207818"/>
                </a:cubicBezTo>
                <a:cubicBezTo>
                  <a:pt x="881922" y="261156"/>
                  <a:pt x="853845" y="238513"/>
                  <a:pt x="911711" y="277091"/>
                </a:cubicBezTo>
                <a:cubicBezTo>
                  <a:pt x="985604" y="387929"/>
                  <a:pt x="888618" y="253997"/>
                  <a:pt x="980984" y="346363"/>
                </a:cubicBezTo>
                <a:cubicBezTo>
                  <a:pt x="992758" y="358137"/>
                  <a:pt x="999015" y="374377"/>
                  <a:pt x="1008693" y="387927"/>
                </a:cubicBezTo>
                <a:cubicBezTo>
                  <a:pt x="1022114" y="406717"/>
                  <a:pt x="1035230" y="425813"/>
                  <a:pt x="1050257" y="443345"/>
                </a:cubicBezTo>
                <a:cubicBezTo>
                  <a:pt x="1063008" y="458221"/>
                  <a:pt x="1079791" y="469443"/>
                  <a:pt x="1091820" y="484909"/>
                </a:cubicBezTo>
                <a:cubicBezTo>
                  <a:pt x="1164814" y="578759"/>
                  <a:pt x="1128549" y="542257"/>
                  <a:pt x="1174948" y="623454"/>
                </a:cubicBezTo>
                <a:cubicBezTo>
                  <a:pt x="1183209" y="637911"/>
                  <a:pt x="1193421" y="651163"/>
                  <a:pt x="1202657" y="665018"/>
                </a:cubicBezTo>
                <a:lnTo>
                  <a:pt x="1230366" y="748145"/>
                </a:lnTo>
                <a:cubicBezTo>
                  <a:pt x="1234984" y="762000"/>
                  <a:pt x="1237689" y="776647"/>
                  <a:pt x="1244220" y="789709"/>
                </a:cubicBezTo>
                <a:lnTo>
                  <a:pt x="1271929" y="845127"/>
                </a:lnTo>
                <a:cubicBezTo>
                  <a:pt x="1281165" y="909782"/>
                  <a:pt x="1301312" y="973801"/>
                  <a:pt x="1299638" y="1039091"/>
                </a:cubicBezTo>
                <a:cubicBezTo>
                  <a:pt x="1292963" y="1299419"/>
                  <a:pt x="1328672" y="1436233"/>
                  <a:pt x="1271929" y="1634836"/>
                </a:cubicBezTo>
                <a:cubicBezTo>
                  <a:pt x="1241610" y="1740952"/>
                  <a:pt x="1278945" y="1608659"/>
                  <a:pt x="1230366" y="1717963"/>
                </a:cubicBezTo>
                <a:cubicBezTo>
                  <a:pt x="1218503" y="1744654"/>
                  <a:pt x="1223311" y="1780438"/>
                  <a:pt x="1202657" y="1801091"/>
                </a:cubicBezTo>
                <a:cubicBezTo>
                  <a:pt x="1172014" y="1831733"/>
                  <a:pt x="1152674" y="1845638"/>
                  <a:pt x="1133384" y="1884218"/>
                </a:cubicBezTo>
                <a:cubicBezTo>
                  <a:pt x="1126853" y="1897280"/>
                  <a:pt x="1127630" y="1913631"/>
                  <a:pt x="1119529" y="1925782"/>
                </a:cubicBezTo>
                <a:cubicBezTo>
                  <a:pt x="1108661" y="1942084"/>
                  <a:pt x="1090509" y="1952293"/>
                  <a:pt x="1077966" y="1967345"/>
                </a:cubicBezTo>
                <a:cubicBezTo>
                  <a:pt x="1067306" y="1980137"/>
                  <a:pt x="1060917" y="1996117"/>
                  <a:pt x="1050257" y="2008909"/>
                </a:cubicBezTo>
                <a:cubicBezTo>
                  <a:pt x="1037714" y="2023961"/>
                  <a:pt x="1021236" y="2035421"/>
                  <a:pt x="1008693" y="2050473"/>
                </a:cubicBezTo>
                <a:cubicBezTo>
                  <a:pt x="998033" y="2063265"/>
                  <a:pt x="991644" y="2079244"/>
                  <a:pt x="980984" y="2092036"/>
                </a:cubicBezTo>
                <a:cubicBezTo>
                  <a:pt x="968441" y="2107088"/>
                  <a:pt x="951963" y="2118548"/>
                  <a:pt x="939420" y="2133600"/>
                </a:cubicBezTo>
                <a:cubicBezTo>
                  <a:pt x="928760" y="2146392"/>
                  <a:pt x="922113" y="2162161"/>
                  <a:pt x="911711" y="2175163"/>
                </a:cubicBezTo>
                <a:cubicBezTo>
                  <a:pt x="903551" y="2185363"/>
                  <a:pt x="892162" y="2192673"/>
                  <a:pt x="884002" y="2202873"/>
                </a:cubicBezTo>
                <a:cubicBezTo>
                  <a:pt x="873600" y="2215875"/>
                  <a:pt x="867355" y="2231991"/>
                  <a:pt x="856293" y="2244436"/>
                </a:cubicBezTo>
                <a:cubicBezTo>
                  <a:pt x="830259" y="2273724"/>
                  <a:pt x="800875" y="2299854"/>
                  <a:pt x="773166" y="2327563"/>
                </a:cubicBezTo>
                <a:lnTo>
                  <a:pt x="745457" y="2355273"/>
                </a:lnTo>
                <a:cubicBezTo>
                  <a:pt x="731602" y="2369128"/>
                  <a:pt x="720196" y="2385968"/>
                  <a:pt x="703893" y="2396836"/>
                </a:cubicBezTo>
                <a:lnTo>
                  <a:pt x="579202" y="2479963"/>
                </a:lnTo>
                <a:cubicBezTo>
                  <a:pt x="565347" y="2489200"/>
                  <a:pt x="549412" y="2495899"/>
                  <a:pt x="537638" y="2507673"/>
                </a:cubicBezTo>
                <a:cubicBezTo>
                  <a:pt x="484301" y="2561010"/>
                  <a:pt x="512377" y="2538368"/>
                  <a:pt x="454511" y="2576945"/>
                </a:cubicBezTo>
                <a:cubicBezTo>
                  <a:pt x="388225" y="2676376"/>
                  <a:pt x="422642" y="2636525"/>
                  <a:pt x="357529" y="2701636"/>
                </a:cubicBezTo>
                <a:cubicBezTo>
                  <a:pt x="346223" y="2735556"/>
                  <a:pt x="337367" y="2768656"/>
                  <a:pt x="315966" y="2798618"/>
                </a:cubicBezTo>
                <a:cubicBezTo>
                  <a:pt x="304578" y="2814562"/>
                  <a:pt x="288257" y="2826327"/>
                  <a:pt x="274402" y="2840182"/>
                </a:cubicBezTo>
                <a:cubicBezTo>
                  <a:pt x="269784" y="2854036"/>
                  <a:pt x="267640" y="2868979"/>
                  <a:pt x="260548" y="2881745"/>
                </a:cubicBezTo>
                <a:cubicBezTo>
                  <a:pt x="244375" y="2910857"/>
                  <a:pt x="205129" y="2964873"/>
                  <a:pt x="205129" y="2964873"/>
                </a:cubicBezTo>
                <a:cubicBezTo>
                  <a:pt x="160535" y="3098659"/>
                  <a:pt x="232043" y="2890659"/>
                  <a:pt x="163566" y="3061854"/>
                </a:cubicBezTo>
                <a:cubicBezTo>
                  <a:pt x="152718" y="3088973"/>
                  <a:pt x="145094" y="3117273"/>
                  <a:pt x="135857" y="3144982"/>
                </a:cubicBezTo>
                <a:lnTo>
                  <a:pt x="108148" y="3228109"/>
                </a:lnTo>
                <a:lnTo>
                  <a:pt x="80438" y="3311236"/>
                </a:lnTo>
                <a:cubicBezTo>
                  <a:pt x="75820" y="3325091"/>
                  <a:pt x="69448" y="3338480"/>
                  <a:pt x="66584" y="3352800"/>
                </a:cubicBezTo>
                <a:cubicBezTo>
                  <a:pt x="61966" y="3375891"/>
                  <a:pt x="58925" y="3399354"/>
                  <a:pt x="52729" y="3422073"/>
                </a:cubicBezTo>
                <a:cubicBezTo>
                  <a:pt x="0" y="3615412"/>
                  <a:pt x="44916" y="3405714"/>
                  <a:pt x="11166" y="3574473"/>
                </a:cubicBezTo>
                <a:cubicBezTo>
                  <a:pt x="15784" y="3482109"/>
                  <a:pt x="14420" y="3389252"/>
                  <a:pt x="25020" y="3297382"/>
                </a:cubicBezTo>
                <a:cubicBezTo>
                  <a:pt x="37877" y="3185952"/>
                  <a:pt x="47996" y="3245686"/>
                  <a:pt x="80438" y="3172691"/>
                </a:cubicBezTo>
                <a:cubicBezTo>
                  <a:pt x="80446" y="3172674"/>
                  <a:pt x="115072" y="3068791"/>
                  <a:pt x="122002" y="3048000"/>
                </a:cubicBezTo>
                <a:cubicBezTo>
                  <a:pt x="126620" y="3034145"/>
                  <a:pt x="127756" y="3018587"/>
                  <a:pt x="135857" y="3006436"/>
                </a:cubicBezTo>
                <a:lnTo>
                  <a:pt x="163566" y="2964873"/>
                </a:lnTo>
                <a:cubicBezTo>
                  <a:pt x="172802" y="2927927"/>
                  <a:pt x="170151" y="2885723"/>
                  <a:pt x="191275" y="2854036"/>
                </a:cubicBezTo>
                <a:lnTo>
                  <a:pt x="274402" y="2729345"/>
                </a:lnTo>
                <a:cubicBezTo>
                  <a:pt x="283638" y="2715491"/>
                  <a:pt x="296845" y="2703578"/>
                  <a:pt x="302111" y="2687782"/>
                </a:cubicBezTo>
                <a:cubicBezTo>
                  <a:pt x="316549" y="2644470"/>
                  <a:pt x="330551" y="2590313"/>
                  <a:pt x="371384" y="2563091"/>
                </a:cubicBezTo>
                <a:lnTo>
                  <a:pt x="412948" y="2535382"/>
                </a:lnTo>
                <a:cubicBezTo>
                  <a:pt x="492357" y="2416268"/>
                  <a:pt x="386622" y="2556442"/>
                  <a:pt x="482220" y="2479963"/>
                </a:cubicBezTo>
                <a:cubicBezTo>
                  <a:pt x="495222" y="2469561"/>
                  <a:pt x="499269" y="2451192"/>
                  <a:pt x="509929" y="2438400"/>
                </a:cubicBezTo>
                <a:cubicBezTo>
                  <a:pt x="543266" y="2398396"/>
                  <a:pt x="552188" y="2396373"/>
                  <a:pt x="593057" y="2369127"/>
                </a:cubicBezTo>
                <a:cubicBezTo>
                  <a:pt x="661854" y="2265931"/>
                  <a:pt x="573433" y="2392676"/>
                  <a:pt x="662329" y="2286000"/>
                </a:cubicBezTo>
                <a:cubicBezTo>
                  <a:pt x="698338" y="2242789"/>
                  <a:pt x="677436" y="2248976"/>
                  <a:pt x="717748" y="2216727"/>
                </a:cubicBezTo>
                <a:cubicBezTo>
                  <a:pt x="764834" y="2179059"/>
                  <a:pt x="760222" y="2199722"/>
                  <a:pt x="800875" y="2147454"/>
                </a:cubicBezTo>
                <a:cubicBezTo>
                  <a:pt x="821321" y="2121167"/>
                  <a:pt x="837820" y="2092036"/>
                  <a:pt x="856293" y="2064327"/>
                </a:cubicBezTo>
                <a:cubicBezTo>
                  <a:pt x="865529" y="2050472"/>
                  <a:pt x="870147" y="2031999"/>
                  <a:pt x="884002" y="2022763"/>
                </a:cubicBezTo>
                <a:lnTo>
                  <a:pt x="925566" y="1995054"/>
                </a:lnTo>
                <a:lnTo>
                  <a:pt x="1036402" y="1828800"/>
                </a:lnTo>
                <a:cubicBezTo>
                  <a:pt x="1045638" y="1814945"/>
                  <a:pt x="1058845" y="1803033"/>
                  <a:pt x="1064111" y="1787236"/>
                </a:cubicBezTo>
                <a:cubicBezTo>
                  <a:pt x="1073347" y="1759527"/>
                  <a:pt x="1086092" y="1732750"/>
                  <a:pt x="1091820" y="1704109"/>
                </a:cubicBezTo>
                <a:cubicBezTo>
                  <a:pt x="1096438" y="1681018"/>
                  <a:pt x="1097407" y="1656885"/>
                  <a:pt x="1105675" y="1634836"/>
                </a:cubicBezTo>
                <a:cubicBezTo>
                  <a:pt x="1111522" y="1619245"/>
                  <a:pt x="1124148" y="1607127"/>
                  <a:pt x="1133384" y="1593273"/>
                </a:cubicBezTo>
                <a:cubicBezTo>
                  <a:pt x="1172630" y="1475529"/>
                  <a:pt x="1117894" y="1619089"/>
                  <a:pt x="1174948" y="1524000"/>
                </a:cubicBezTo>
                <a:cubicBezTo>
                  <a:pt x="1182462" y="1511477"/>
                  <a:pt x="1184790" y="1496478"/>
                  <a:pt x="1188802" y="1482436"/>
                </a:cubicBezTo>
                <a:cubicBezTo>
                  <a:pt x="1223595" y="1360660"/>
                  <a:pt x="1183294" y="1485110"/>
                  <a:pt x="1216511" y="1385454"/>
                </a:cubicBezTo>
                <a:cubicBezTo>
                  <a:pt x="1219929" y="1361529"/>
                  <a:pt x="1244220" y="1195552"/>
                  <a:pt x="1244220" y="1177636"/>
                </a:cubicBezTo>
                <a:cubicBezTo>
                  <a:pt x="1244220" y="1108210"/>
                  <a:pt x="1240184" y="1038547"/>
                  <a:pt x="1230366" y="969818"/>
                </a:cubicBezTo>
                <a:cubicBezTo>
                  <a:pt x="1226235" y="940904"/>
                  <a:pt x="1211893" y="914400"/>
                  <a:pt x="1202657" y="886691"/>
                </a:cubicBezTo>
                <a:lnTo>
                  <a:pt x="1174948" y="803563"/>
                </a:lnTo>
                <a:cubicBezTo>
                  <a:pt x="1170330" y="789709"/>
                  <a:pt x="1169194" y="774151"/>
                  <a:pt x="1161093" y="762000"/>
                </a:cubicBezTo>
                <a:cubicBezTo>
                  <a:pt x="1151857" y="748145"/>
                  <a:pt x="1140831" y="735329"/>
                  <a:pt x="1133384" y="720436"/>
                </a:cubicBezTo>
                <a:cubicBezTo>
                  <a:pt x="1126853" y="707374"/>
                  <a:pt x="1126621" y="691639"/>
                  <a:pt x="1119529" y="678873"/>
                </a:cubicBezTo>
                <a:cubicBezTo>
                  <a:pt x="1103356" y="649762"/>
                  <a:pt x="1082584" y="623454"/>
                  <a:pt x="1064111" y="595745"/>
                </a:cubicBezTo>
                <a:cubicBezTo>
                  <a:pt x="1054875" y="581891"/>
                  <a:pt x="1050256" y="563418"/>
                  <a:pt x="1036402" y="554182"/>
                </a:cubicBezTo>
                <a:lnTo>
                  <a:pt x="994838" y="526473"/>
                </a:lnTo>
                <a:cubicBezTo>
                  <a:pt x="967867" y="445557"/>
                  <a:pt x="1002087" y="519867"/>
                  <a:pt x="939420" y="457200"/>
                </a:cubicBezTo>
                <a:cubicBezTo>
                  <a:pt x="927646" y="445426"/>
                  <a:pt x="922676" y="428167"/>
                  <a:pt x="911711" y="415636"/>
                </a:cubicBezTo>
                <a:cubicBezTo>
                  <a:pt x="879806" y="379173"/>
                  <a:pt x="807487" y="307003"/>
                  <a:pt x="759311" y="290945"/>
                </a:cubicBezTo>
                <a:lnTo>
                  <a:pt x="717748" y="277091"/>
                </a:lnTo>
                <a:cubicBezTo>
                  <a:pt x="708511" y="267855"/>
                  <a:pt x="701239" y="256103"/>
                  <a:pt x="690038" y="249382"/>
                </a:cubicBezTo>
                <a:cubicBezTo>
                  <a:pt x="674513" y="240067"/>
                  <a:pt x="605140" y="225298"/>
                  <a:pt x="593057" y="221673"/>
                </a:cubicBezTo>
                <a:cubicBezTo>
                  <a:pt x="565081" y="213280"/>
                  <a:pt x="537638" y="203200"/>
                  <a:pt x="509929" y="193963"/>
                </a:cubicBezTo>
                <a:lnTo>
                  <a:pt x="468366" y="180109"/>
                </a:lnTo>
                <a:cubicBezTo>
                  <a:pt x="454511" y="175491"/>
                  <a:pt x="438953" y="174355"/>
                  <a:pt x="426802" y="166254"/>
                </a:cubicBezTo>
                <a:cubicBezTo>
                  <a:pt x="386167" y="139165"/>
                  <a:pt x="389563" y="136163"/>
                  <a:pt x="343675" y="124691"/>
                </a:cubicBezTo>
                <a:cubicBezTo>
                  <a:pt x="339195" y="123571"/>
                  <a:pt x="334438" y="124691"/>
                  <a:pt x="329820" y="124691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551094" y="2438400"/>
            <a:ext cx="3736397" cy="2576945"/>
          </a:xfrm>
          <a:custGeom>
            <a:avLst/>
            <a:gdLst>
              <a:gd name="connsiteX0" fmla="*/ 1893742 w 3736397"/>
              <a:gd name="connsiteY0" fmla="*/ 1898073 h 2576945"/>
              <a:gd name="connsiteX1" fmla="*/ 1907597 w 3736397"/>
              <a:gd name="connsiteY1" fmla="*/ 1842655 h 2576945"/>
              <a:gd name="connsiteX2" fmla="*/ 1921451 w 3736397"/>
              <a:gd name="connsiteY2" fmla="*/ 1801091 h 2576945"/>
              <a:gd name="connsiteX3" fmla="*/ 1935306 w 3736397"/>
              <a:gd name="connsiteY3" fmla="*/ 1704109 h 2576945"/>
              <a:gd name="connsiteX4" fmla="*/ 1949161 w 3736397"/>
              <a:gd name="connsiteY4" fmla="*/ 1593273 h 2576945"/>
              <a:gd name="connsiteX5" fmla="*/ 1976870 w 3736397"/>
              <a:gd name="connsiteY5" fmla="*/ 1510145 h 2576945"/>
              <a:gd name="connsiteX6" fmla="*/ 2004579 w 3736397"/>
              <a:gd name="connsiteY6" fmla="*/ 1427018 h 2576945"/>
              <a:gd name="connsiteX7" fmla="*/ 2032288 w 3736397"/>
              <a:gd name="connsiteY7" fmla="*/ 1385455 h 2576945"/>
              <a:gd name="connsiteX8" fmla="*/ 2073851 w 3736397"/>
              <a:gd name="connsiteY8" fmla="*/ 1302327 h 2576945"/>
              <a:gd name="connsiteX9" fmla="*/ 2101561 w 3736397"/>
              <a:gd name="connsiteY9" fmla="*/ 1274618 h 2576945"/>
              <a:gd name="connsiteX10" fmla="*/ 2129270 w 3736397"/>
              <a:gd name="connsiteY10" fmla="*/ 1233055 h 2576945"/>
              <a:gd name="connsiteX11" fmla="*/ 2253961 w 3736397"/>
              <a:gd name="connsiteY11" fmla="*/ 1163782 h 2576945"/>
              <a:gd name="connsiteX12" fmla="*/ 2295524 w 3736397"/>
              <a:gd name="connsiteY12" fmla="*/ 1136073 h 2576945"/>
              <a:gd name="connsiteX13" fmla="*/ 2378651 w 3736397"/>
              <a:gd name="connsiteY13" fmla="*/ 1108364 h 2576945"/>
              <a:gd name="connsiteX14" fmla="*/ 2711161 w 3736397"/>
              <a:gd name="connsiteY14" fmla="*/ 1080655 h 2576945"/>
              <a:gd name="connsiteX15" fmla="*/ 2808142 w 3736397"/>
              <a:gd name="connsiteY15" fmla="*/ 1066800 h 2576945"/>
              <a:gd name="connsiteX16" fmla="*/ 2891270 w 3736397"/>
              <a:gd name="connsiteY16" fmla="*/ 1039091 h 2576945"/>
              <a:gd name="connsiteX17" fmla="*/ 2932833 w 3736397"/>
              <a:gd name="connsiteY17" fmla="*/ 1025236 h 2576945"/>
              <a:gd name="connsiteX18" fmla="*/ 3071379 w 3736397"/>
              <a:gd name="connsiteY18" fmla="*/ 969818 h 2576945"/>
              <a:gd name="connsiteX19" fmla="*/ 3154506 w 3736397"/>
              <a:gd name="connsiteY19" fmla="*/ 928255 h 2576945"/>
              <a:gd name="connsiteX20" fmla="*/ 3223779 w 3736397"/>
              <a:gd name="connsiteY20" fmla="*/ 872836 h 2576945"/>
              <a:gd name="connsiteX21" fmla="*/ 3265342 w 3736397"/>
              <a:gd name="connsiteY21" fmla="*/ 858982 h 2576945"/>
              <a:gd name="connsiteX22" fmla="*/ 3362324 w 3736397"/>
              <a:gd name="connsiteY22" fmla="*/ 775855 h 2576945"/>
              <a:gd name="connsiteX23" fmla="*/ 3431597 w 3736397"/>
              <a:gd name="connsiteY23" fmla="*/ 706582 h 2576945"/>
              <a:gd name="connsiteX24" fmla="*/ 3473161 w 3736397"/>
              <a:gd name="connsiteY24" fmla="*/ 665018 h 2576945"/>
              <a:gd name="connsiteX25" fmla="*/ 3542433 w 3736397"/>
              <a:gd name="connsiteY25" fmla="*/ 540327 h 2576945"/>
              <a:gd name="connsiteX26" fmla="*/ 3570142 w 3736397"/>
              <a:gd name="connsiteY26" fmla="*/ 498764 h 2576945"/>
              <a:gd name="connsiteX27" fmla="*/ 3597851 w 3736397"/>
              <a:gd name="connsiteY27" fmla="*/ 457200 h 2576945"/>
              <a:gd name="connsiteX28" fmla="*/ 3611706 w 3736397"/>
              <a:gd name="connsiteY28" fmla="*/ 401782 h 2576945"/>
              <a:gd name="connsiteX29" fmla="*/ 3639415 w 3736397"/>
              <a:gd name="connsiteY29" fmla="*/ 318655 h 2576945"/>
              <a:gd name="connsiteX30" fmla="*/ 3653270 w 3736397"/>
              <a:gd name="connsiteY30" fmla="*/ 277091 h 2576945"/>
              <a:gd name="connsiteX31" fmla="*/ 3667124 w 3736397"/>
              <a:gd name="connsiteY31" fmla="*/ 221673 h 2576945"/>
              <a:gd name="connsiteX32" fmla="*/ 3694833 w 3736397"/>
              <a:gd name="connsiteY32" fmla="*/ 138545 h 2576945"/>
              <a:gd name="connsiteX33" fmla="*/ 3708688 w 3736397"/>
              <a:gd name="connsiteY33" fmla="*/ 83127 h 2576945"/>
              <a:gd name="connsiteX34" fmla="*/ 3736397 w 3736397"/>
              <a:gd name="connsiteY34" fmla="*/ 0 h 2576945"/>
              <a:gd name="connsiteX35" fmla="*/ 3722542 w 3736397"/>
              <a:gd name="connsiteY35" fmla="*/ 193964 h 2576945"/>
              <a:gd name="connsiteX36" fmla="*/ 3708688 w 3736397"/>
              <a:gd name="connsiteY36" fmla="*/ 263236 h 2576945"/>
              <a:gd name="connsiteX37" fmla="*/ 3667124 w 3736397"/>
              <a:gd name="connsiteY37" fmla="*/ 914400 h 2576945"/>
              <a:gd name="connsiteX38" fmla="*/ 3653270 w 3736397"/>
              <a:gd name="connsiteY38" fmla="*/ 983673 h 2576945"/>
              <a:gd name="connsiteX39" fmla="*/ 3639415 w 3736397"/>
              <a:gd name="connsiteY39" fmla="*/ 1025236 h 2576945"/>
              <a:gd name="connsiteX40" fmla="*/ 3583997 w 3736397"/>
              <a:gd name="connsiteY40" fmla="*/ 1108364 h 2576945"/>
              <a:gd name="connsiteX41" fmla="*/ 3528579 w 3736397"/>
              <a:gd name="connsiteY41" fmla="*/ 1191491 h 2576945"/>
              <a:gd name="connsiteX42" fmla="*/ 3500870 w 3736397"/>
              <a:gd name="connsiteY42" fmla="*/ 1233055 h 2576945"/>
              <a:gd name="connsiteX43" fmla="*/ 3376179 w 3736397"/>
              <a:gd name="connsiteY43" fmla="*/ 1302327 h 2576945"/>
              <a:gd name="connsiteX44" fmla="*/ 3334615 w 3736397"/>
              <a:gd name="connsiteY44" fmla="*/ 1330036 h 2576945"/>
              <a:gd name="connsiteX45" fmla="*/ 3251488 w 3736397"/>
              <a:gd name="connsiteY45" fmla="*/ 1357745 h 2576945"/>
              <a:gd name="connsiteX46" fmla="*/ 3168361 w 3736397"/>
              <a:gd name="connsiteY46" fmla="*/ 1385455 h 2576945"/>
              <a:gd name="connsiteX47" fmla="*/ 3043670 w 3736397"/>
              <a:gd name="connsiteY47" fmla="*/ 1427018 h 2576945"/>
              <a:gd name="connsiteX48" fmla="*/ 3002106 w 3736397"/>
              <a:gd name="connsiteY48" fmla="*/ 1440873 h 2576945"/>
              <a:gd name="connsiteX49" fmla="*/ 2932833 w 3736397"/>
              <a:gd name="connsiteY49" fmla="*/ 1454727 h 2576945"/>
              <a:gd name="connsiteX50" fmla="*/ 2835851 w 3736397"/>
              <a:gd name="connsiteY50" fmla="*/ 1468582 h 2576945"/>
              <a:gd name="connsiteX51" fmla="*/ 2780433 w 3736397"/>
              <a:gd name="connsiteY51" fmla="*/ 1482436 h 2576945"/>
              <a:gd name="connsiteX52" fmla="*/ 2683451 w 3736397"/>
              <a:gd name="connsiteY52" fmla="*/ 1496291 h 2576945"/>
              <a:gd name="connsiteX53" fmla="*/ 2489488 w 3736397"/>
              <a:gd name="connsiteY53" fmla="*/ 1524000 h 2576945"/>
              <a:gd name="connsiteX54" fmla="*/ 2406361 w 3736397"/>
              <a:gd name="connsiteY54" fmla="*/ 1551709 h 2576945"/>
              <a:gd name="connsiteX55" fmla="*/ 2295524 w 3736397"/>
              <a:gd name="connsiteY55" fmla="*/ 1579418 h 2576945"/>
              <a:gd name="connsiteX56" fmla="*/ 2253961 w 3736397"/>
              <a:gd name="connsiteY56" fmla="*/ 1607127 h 2576945"/>
              <a:gd name="connsiteX57" fmla="*/ 2212397 w 3736397"/>
              <a:gd name="connsiteY57" fmla="*/ 1620982 h 2576945"/>
              <a:gd name="connsiteX58" fmla="*/ 2129270 w 3736397"/>
              <a:gd name="connsiteY58" fmla="*/ 1676400 h 2576945"/>
              <a:gd name="connsiteX59" fmla="*/ 2087706 w 3736397"/>
              <a:gd name="connsiteY59" fmla="*/ 1704109 h 2576945"/>
              <a:gd name="connsiteX60" fmla="*/ 2046142 w 3736397"/>
              <a:gd name="connsiteY60" fmla="*/ 1731818 h 2576945"/>
              <a:gd name="connsiteX61" fmla="*/ 2004579 w 3736397"/>
              <a:gd name="connsiteY61" fmla="*/ 1773382 h 2576945"/>
              <a:gd name="connsiteX62" fmla="*/ 1963015 w 3736397"/>
              <a:gd name="connsiteY62" fmla="*/ 1787236 h 2576945"/>
              <a:gd name="connsiteX63" fmla="*/ 1921451 w 3736397"/>
              <a:gd name="connsiteY63" fmla="*/ 1828800 h 2576945"/>
              <a:gd name="connsiteX64" fmla="*/ 1866033 w 3736397"/>
              <a:gd name="connsiteY64" fmla="*/ 1911927 h 2576945"/>
              <a:gd name="connsiteX65" fmla="*/ 1824470 w 3736397"/>
              <a:gd name="connsiteY65" fmla="*/ 1898073 h 2576945"/>
              <a:gd name="connsiteX66" fmla="*/ 1796761 w 3736397"/>
              <a:gd name="connsiteY66" fmla="*/ 1856509 h 2576945"/>
              <a:gd name="connsiteX67" fmla="*/ 1727488 w 3736397"/>
              <a:gd name="connsiteY67" fmla="*/ 1801091 h 2576945"/>
              <a:gd name="connsiteX68" fmla="*/ 1644361 w 3736397"/>
              <a:gd name="connsiteY68" fmla="*/ 1773382 h 2576945"/>
              <a:gd name="connsiteX69" fmla="*/ 1602797 w 3736397"/>
              <a:gd name="connsiteY69" fmla="*/ 1759527 h 2576945"/>
              <a:gd name="connsiteX70" fmla="*/ 1491961 w 3736397"/>
              <a:gd name="connsiteY70" fmla="*/ 1745673 h 2576945"/>
              <a:gd name="connsiteX71" fmla="*/ 1325706 w 3736397"/>
              <a:gd name="connsiteY71" fmla="*/ 1759527 h 2576945"/>
              <a:gd name="connsiteX72" fmla="*/ 1242579 w 3736397"/>
              <a:gd name="connsiteY72" fmla="*/ 1814945 h 2576945"/>
              <a:gd name="connsiteX73" fmla="*/ 1173306 w 3736397"/>
              <a:gd name="connsiteY73" fmla="*/ 1884218 h 2576945"/>
              <a:gd name="connsiteX74" fmla="*/ 1131742 w 3736397"/>
              <a:gd name="connsiteY74" fmla="*/ 1925782 h 2576945"/>
              <a:gd name="connsiteX75" fmla="*/ 1034761 w 3736397"/>
              <a:gd name="connsiteY75" fmla="*/ 1981200 h 2576945"/>
              <a:gd name="connsiteX76" fmla="*/ 923924 w 3736397"/>
              <a:gd name="connsiteY76" fmla="*/ 2105891 h 2576945"/>
              <a:gd name="connsiteX77" fmla="*/ 882361 w 3736397"/>
              <a:gd name="connsiteY77" fmla="*/ 2147455 h 2576945"/>
              <a:gd name="connsiteX78" fmla="*/ 854651 w 3736397"/>
              <a:gd name="connsiteY78" fmla="*/ 2175164 h 2576945"/>
              <a:gd name="connsiteX79" fmla="*/ 813088 w 3736397"/>
              <a:gd name="connsiteY79" fmla="*/ 2202873 h 2576945"/>
              <a:gd name="connsiteX80" fmla="*/ 729961 w 3736397"/>
              <a:gd name="connsiteY80" fmla="*/ 2286000 h 2576945"/>
              <a:gd name="connsiteX81" fmla="*/ 605270 w 3736397"/>
              <a:gd name="connsiteY81" fmla="*/ 2369127 h 2576945"/>
              <a:gd name="connsiteX82" fmla="*/ 508288 w 3736397"/>
              <a:gd name="connsiteY82" fmla="*/ 2424545 h 2576945"/>
              <a:gd name="connsiteX83" fmla="*/ 425161 w 3736397"/>
              <a:gd name="connsiteY83" fmla="*/ 2452255 h 2576945"/>
              <a:gd name="connsiteX84" fmla="*/ 383597 w 3736397"/>
              <a:gd name="connsiteY84" fmla="*/ 2466109 h 2576945"/>
              <a:gd name="connsiteX85" fmla="*/ 258906 w 3736397"/>
              <a:gd name="connsiteY85" fmla="*/ 2521527 h 2576945"/>
              <a:gd name="connsiteX86" fmla="*/ 148070 w 3736397"/>
              <a:gd name="connsiteY86" fmla="*/ 2563091 h 2576945"/>
              <a:gd name="connsiteX87" fmla="*/ 37233 w 3736397"/>
              <a:gd name="connsiteY87" fmla="*/ 2576945 h 2576945"/>
              <a:gd name="connsiteX88" fmla="*/ 328179 w 3736397"/>
              <a:gd name="connsiteY88" fmla="*/ 2563091 h 2576945"/>
              <a:gd name="connsiteX89" fmla="*/ 369742 w 3736397"/>
              <a:gd name="connsiteY89" fmla="*/ 2535382 h 2576945"/>
              <a:gd name="connsiteX90" fmla="*/ 411306 w 3736397"/>
              <a:gd name="connsiteY90" fmla="*/ 2521527 h 2576945"/>
              <a:gd name="connsiteX91" fmla="*/ 535997 w 3736397"/>
              <a:gd name="connsiteY91" fmla="*/ 2452255 h 2576945"/>
              <a:gd name="connsiteX92" fmla="*/ 619124 w 3736397"/>
              <a:gd name="connsiteY92" fmla="*/ 2410691 h 2576945"/>
              <a:gd name="connsiteX93" fmla="*/ 716106 w 3736397"/>
              <a:gd name="connsiteY93" fmla="*/ 2341418 h 2576945"/>
              <a:gd name="connsiteX94" fmla="*/ 771524 w 3736397"/>
              <a:gd name="connsiteY94" fmla="*/ 2313709 h 2576945"/>
              <a:gd name="connsiteX95" fmla="*/ 813088 w 3736397"/>
              <a:gd name="connsiteY95" fmla="*/ 2272145 h 2576945"/>
              <a:gd name="connsiteX96" fmla="*/ 896215 w 3736397"/>
              <a:gd name="connsiteY96" fmla="*/ 2244436 h 2576945"/>
              <a:gd name="connsiteX97" fmla="*/ 951633 w 3736397"/>
              <a:gd name="connsiteY97" fmla="*/ 2216727 h 2576945"/>
              <a:gd name="connsiteX98" fmla="*/ 1034761 w 3736397"/>
              <a:gd name="connsiteY98" fmla="*/ 2189018 h 2576945"/>
              <a:gd name="connsiteX99" fmla="*/ 1090179 w 3736397"/>
              <a:gd name="connsiteY99" fmla="*/ 2161309 h 2576945"/>
              <a:gd name="connsiteX100" fmla="*/ 1131742 w 3736397"/>
              <a:gd name="connsiteY100" fmla="*/ 2133600 h 2576945"/>
              <a:gd name="connsiteX101" fmla="*/ 1173306 w 3736397"/>
              <a:gd name="connsiteY101" fmla="*/ 2119745 h 2576945"/>
              <a:gd name="connsiteX102" fmla="*/ 1256433 w 3736397"/>
              <a:gd name="connsiteY102" fmla="*/ 2078182 h 2576945"/>
              <a:gd name="connsiteX103" fmla="*/ 1297997 w 3736397"/>
              <a:gd name="connsiteY103" fmla="*/ 2050473 h 2576945"/>
              <a:gd name="connsiteX104" fmla="*/ 1339561 w 3736397"/>
              <a:gd name="connsiteY104" fmla="*/ 2036618 h 2576945"/>
              <a:gd name="connsiteX105" fmla="*/ 1505815 w 3736397"/>
              <a:gd name="connsiteY105" fmla="*/ 1953491 h 2576945"/>
              <a:gd name="connsiteX106" fmla="*/ 1547379 w 3736397"/>
              <a:gd name="connsiteY106" fmla="*/ 1939636 h 2576945"/>
              <a:gd name="connsiteX107" fmla="*/ 1588942 w 3736397"/>
              <a:gd name="connsiteY107" fmla="*/ 1925782 h 2576945"/>
              <a:gd name="connsiteX108" fmla="*/ 1893742 w 3736397"/>
              <a:gd name="connsiteY108" fmla="*/ 1898073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36397" h="2576945">
                <a:moveTo>
                  <a:pt x="1893742" y="1898073"/>
                </a:moveTo>
                <a:cubicBezTo>
                  <a:pt x="1946851" y="1884218"/>
                  <a:pt x="1902366" y="1860964"/>
                  <a:pt x="1907597" y="1842655"/>
                </a:cubicBezTo>
                <a:cubicBezTo>
                  <a:pt x="1911609" y="1828613"/>
                  <a:pt x="1918587" y="1815411"/>
                  <a:pt x="1921451" y="1801091"/>
                </a:cubicBezTo>
                <a:cubicBezTo>
                  <a:pt x="1927855" y="1769070"/>
                  <a:pt x="1930990" y="1736478"/>
                  <a:pt x="1935306" y="1704109"/>
                </a:cubicBezTo>
                <a:cubicBezTo>
                  <a:pt x="1940227" y="1667203"/>
                  <a:pt x="1941360" y="1629679"/>
                  <a:pt x="1949161" y="1593273"/>
                </a:cubicBezTo>
                <a:cubicBezTo>
                  <a:pt x="1955281" y="1564713"/>
                  <a:pt x="1967634" y="1537854"/>
                  <a:pt x="1976870" y="1510145"/>
                </a:cubicBezTo>
                <a:cubicBezTo>
                  <a:pt x="1976871" y="1510141"/>
                  <a:pt x="2004577" y="1427021"/>
                  <a:pt x="2004579" y="1427018"/>
                </a:cubicBezTo>
                <a:lnTo>
                  <a:pt x="2032288" y="1385455"/>
                </a:lnTo>
                <a:cubicBezTo>
                  <a:pt x="2046920" y="1341556"/>
                  <a:pt x="2043157" y="1340694"/>
                  <a:pt x="2073851" y="1302327"/>
                </a:cubicBezTo>
                <a:cubicBezTo>
                  <a:pt x="2082011" y="1292127"/>
                  <a:pt x="2093401" y="1284818"/>
                  <a:pt x="2101561" y="1274618"/>
                </a:cubicBezTo>
                <a:cubicBezTo>
                  <a:pt x="2111963" y="1261616"/>
                  <a:pt x="2116739" y="1244020"/>
                  <a:pt x="2129270" y="1233055"/>
                </a:cubicBezTo>
                <a:cubicBezTo>
                  <a:pt x="2187905" y="1181749"/>
                  <a:pt x="2196872" y="1182811"/>
                  <a:pt x="2253961" y="1163782"/>
                </a:cubicBezTo>
                <a:cubicBezTo>
                  <a:pt x="2267815" y="1154546"/>
                  <a:pt x="2280308" y="1142836"/>
                  <a:pt x="2295524" y="1136073"/>
                </a:cubicBezTo>
                <a:cubicBezTo>
                  <a:pt x="2322214" y="1124211"/>
                  <a:pt x="2350942" y="1117600"/>
                  <a:pt x="2378651" y="1108364"/>
                </a:cubicBezTo>
                <a:cubicBezTo>
                  <a:pt x="2512327" y="1063805"/>
                  <a:pt x="2405611" y="1095204"/>
                  <a:pt x="2711161" y="1080655"/>
                </a:cubicBezTo>
                <a:cubicBezTo>
                  <a:pt x="2743488" y="1076037"/>
                  <a:pt x="2776323" y="1074143"/>
                  <a:pt x="2808142" y="1066800"/>
                </a:cubicBezTo>
                <a:cubicBezTo>
                  <a:pt x="2836602" y="1060232"/>
                  <a:pt x="2863561" y="1048328"/>
                  <a:pt x="2891270" y="1039091"/>
                </a:cubicBezTo>
                <a:cubicBezTo>
                  <a:pt x="2905124" y="1034473"/>
                  <a:pt x="2919274" y="1030660"/>
                  <a:pt x="2932833" y="1025236"/>
                </a:cubicBezTo>
                <a:cubicBezTo>
                  <a:pt x="2979015" y="1006763"/>
                  <a:pt x="3029993" y="997409"/>
                  <a:pt x="3071379" y="969818"/>
                </a:cubicBezTo>
                <a:cubicBezTo>
                  <a:pt x="3125093" y="934008"/>
                  <a:pt x="3097145" y="947374"/>
                  <a:pt x="3154506" y="928255"/>
                </a:cubicBezTo>
                <a:cubicBezTo>
                  <a:pt x="3180280" y="902480"/>
                  <a:pt x="3188822" y="890314"/>
                  <a:pt x="3223779" y="872836"/>
                </a:cubicBezTo>
                <a:cubicBezTo>
                  <a:pt x="3236841" y="866305"/>
                  <a:pt x="3251488" y="863600"/>
                  <a:pt x="3265342" y="858982"/>
                </a:cubicBezTo>
                <a:cubicBezTo>
                  <a:pt x="3398641" y="725683"/>
                  <a:pt x="3202364" y="918041"/>
                  <a:pt x="3362324" y="775855"/>
                </a:cubicBezTo>
                <a:cubicBezTo>
                  <a:pt x="3386731" y="754160"/>
                  <a:pt x="3408506" y="729673"/>
                  <a:pt x="3431597" y="706582"/>
                </a:cubicBezTo>
                <a:lnTo>
                  <a:pt x="3473161" y="665018"/>
                </a:lnTo>
                <a:cubicBezTo>
                  <a:pt x="3497546" y="591862"/>
                  <a:pt x="3478915" y="635605"/>
                  <a:pt x="3542433" y="540327"/>
                </a:cubicBezTo>
                <a:lnTo>
                  <a:pt x="3570142" y="498764"/>
                </a:lnTo>
                <a:lnTo>
                  <a:pt x="3597851" y="457200"/>
                </a:lnTo>
                <a:cubicBezTo>
                  <a:pt x="3602469" y="438727"/>
                  <a:pt x="3606234" y="420020"/>
                  <a:pt x="3611706" y="401782"/>
                </a:cubicBezTo>
                <a:cubicBezTo>
                  <a:pt x="3620099" y="373806"/>
                  <a:pt x="3630179" y="346364"/>
                  <a:pt x="3639415" y="318655"/>
                </a:cubicBezTo>
                <a:cubicBezTo>
                  <a:pt x="3644033" y="304800"/>
                  <a:pt x="3649728" y="291259"/>
                  <a:pt x="3653270" y="277091"/>
                </a:cubicBezTo>
                <a:cubicBezTo>
                  <a:pt x="3657888" y="258618"/>
                  <a:pt x="3661653" y="239911"/>
                  <a:pt x="3667124" y="221673"/>
                </a:cubicBezTo>
                <a:cubicBezTo>
                  <a:pt x="3675517" y="193697"/>
                  <a:pt x="3687749" y="166881"/>
                  <a:pt x="3694833" y="138545"/>
                </a:cubicBezTo>
                <a:cubicBezTo>
                  <a:pt x="3699451" y="120072"/>
                  <a:pt x="3703216" y="101365"/>
                  <a:pt x="3708688" y="83127"/>
                </a:cubicBezTo>
                <a:cubicBezTo>
                  <a:pt x="3717081" y="55151"/>
                  <a:pt x="3736397" y="0"/>
                  <a:pt x="3736397" y="0"/>
                </a:cubicBezTo>
                <a:cubicBezTo>
                  <a:pt x="3731779" y="64655"/>
                  <a:pt x="3729328" y="129501"/>
                  <a:pt x="3722542" y="193964"/>
                </a:cubicBezTo>
                <a:cubicBezTo>
                  <a:pt x="3720077" y="217383"/>
                  <a:pt x="3710220" y="239738"/>
                  <a:pt x="3708688" y="263236"/>
                </a:cubicBezTo>
                <a:cubicBezTo>
                  <a:pt x="3679774" y="706591"/>
                  <a:pt x="3712121" y="666915"/>
                  <a:pt x="3667124" y="914400"/>
                </a:cubicBezTo>
                <a:cubicBezTo>
                  <a:pt x="3662912" y="937568"/>
                  <a:pt x="3658981" y="960828"/>
                  <a:pt x="3653270" y="983673"/>
                </a:cubicBezTo>
                <a:cubicBezTo>
                  <a:pt x="3649728" y="997841"/>
                  <a:pt x="3646507" y="1012470"/>
                  <a:pt x="3639415" y="1025236"/>
                </a:cubicBezTo>
                <a:cubicBezTo>
                  <a:pt x="3623242" y="1054347"/>
                  <a:pt x="3594529" y="1076771"/>
                  <a:pt x="3583997" y="1108364"/>
                </a:cubicBezTo>
                <a:cubicBezTo>
                  <a:pt x="3559648" y="1181407"/>
                  <a:pt x="3586234" y="1122303"/>
                  <a:pt x="3528579" y="1191491"/>
                </a:cubicBezTo>
                <a:cubicBezTo>
                  <a:pt x="3517919" y="1204283"/>
                  <a:pt x="3513401" y="1222090"/>
                  <a:pt x="3500870" y="1233055"/>
                </a:cubicBezTo>
                <a:cubicBezTo>
                  <a:pt x="3442237" y="1284358"/>
                  <a:pt x="3433265" y="1283299"/>
                  <a:pt x="3376179" y="1302327"/>
                </a:cubicBezTo>
                <a:cubicBezTo>
                  <a:pt x="3362324" y="1311563"/>
                  <a:pt x="3349831" y="1323273"/>
                  <a:pt x="3334615" y="1330036"/>
                </a:cubicBezTo>
                <a:cubicBezTo>
                  <a:pt x="3307925" y="1341898"/>
                  <a:pt x="3279197" y="1348509"/>
                  <a:pt x="3251488" y="1357745"/>
                </a:cubicBezTo>
                <a:lnTo>
                  <a:pt x="3168361" y="1385455"/>
                </a:lnTo>
                <a:lnTo>
                  <a:pt x="3043670" y="1427018"/>
                </a:lnTo>
                <a:cubicBezTo>
                  <a:pt x="3029815" y="1431636"/>
                  <a:pt x="3016427" y="1438009"/>
                  <a:pt x="3002106" y="1440873"/>
                </a:cubicBezTo>
                <a:cubicBezTo>
                  <a:pt x="2979015" y="1445491"/>
                  <a:pt x="2956061" y="1450856"/>
                  <a:pt x="2932833" y="1454727"/>
                </a:cubicBezTo>
                <a:cubicBezTo>
                  <a:pt x="2900622" y="1460096"/>
                  <a:pt x="2867980" y="1462740"/>
                  <a:pt x="2835851" y="1468582"/>
                </a:cubicBezTo>
                <a:cubicBezTo>
                  <a:pt x="2817117" y="1471988"/>
                  <a:pt x="2799167" y="1479030"/>
                  <a:pt x="2780433" y="1482436"/>
                </a:cubicBezTo>
                <a:cubicBezTo>
                  <a:pt x="2748304" y="1488278"/>
                  <a:pt x="2715662" y="1490922"/>
                  <a:pt x="2683451" y="1496291"/>
                </a:cubicBezTo>
                <a:cubicBezTo>
                  <a:pt x="2507011" y="1525698"/>
                  <a:pt x="2755079" y="1494489"/>
                  <a:pt x="2489488" y="1524000"/>
                </a:cubicBezTo>
                <a:cubicBezTo>
                  <a:pt x="2461779" y="1533236"/>
                  <a:pt x="2435002" y="1545981"/>
                  <a:pt x="2406361" y="1551709"/>
                </a:cubicBezTo>
                <a:cubicBezTo>
                  <a:pt x="2322768" y="1568428"/>
                  <a:pt x="2359428" y="1558118"/>
                  <a:pt x="2295524" y="1579418"/>
                </a:cubicBezTo>
                <a:cubicBezTo>
                  <a:pt x="2281670" y="1588654"/>
                  <a:pt x="2268854" y="1599680"/>
                  <a:pt x="2253961" y="1607127"/>
                </a:cubicBezTo>
                <a:cubicBezTo>
                  <a:pt x="2240899" y="1613658"/>
                  <a:pt x="2225163" y="1613890"/>
                  <a:pt x="2212397" y="1620982"/>
                </a:cubicBezTo>
                <a:cubicBezTo>
                  <a:pt x="2183286" y="1637155"/>
                  <a:pt x="2156979" y="1657927"/>
                  <a:pt x="2129270" y="1676400"/>
                </a:cubicBezTo>
                <a:lnTo>
                  <a:pt x="2087706" y="1704109"/>
                </a:lnTo>
                <a:cubicBezTo>
                  <a:pt x="2073851" y="1713345"/>
                  <a:pt x="2057916" y="1720044"/>
                  <a:pt x="2046142" y="1731818"/>
                </a:cubicBezTo>
                <a:cubicBezTo>
                  <a:pt x="2032288" y="1745673"/>
                  <a:pt x="2020882" y="1762514"/>
                  <a:pt x="2004579" y="1773382"/>
                </a:cubicBezTo>
                <a:cubicBezTo>
                  <a:pt x="1992428" y="1781483"/>
                  <a:pt x="1976870" y="1782618"/>
                  <a:pt x="1963015" y="1787236"/>
                </a:cubicBezTo>
                <a:cubicBezTo>
                  <a:pt x="1949160" y="1801091"/>
                  <a:pt x="1933480" y="1813334"/>
                  <a:pt x="1921451" y="1828800"/>
                </a:cubicBezTo>
                <a:cubicBezTo>
                  <a:pt x="1901005" y="1855087"/>
                  <a:pt x="1866033" y="1911927"/>
                  <a:pt x="1866033" y="1911927"/>
                </a:cubicBezTo>
                <a:cubicBezTo>
                  <a:pt x="1852179" y="1907309"/>
                  <a:pt x="1835874" y="1907196"/>
                  <a:pt x="1824470" y="1898073"/>
                </a:cubicBezTo>
                <a:cubicBezTo>
                  <a:pt x="1811468" y="1887671"/>
                  <a:pt x="1807163" y="1869511"/>
                  <a:pt x="1796761" y="1856509"/>
                </a:cubicBezTo>
                <a:cubicBezTo>
                  <a:pt x="1780879" y="1836657"/>
                  <a:pt x="1749833" y="1811022"/>
                  <a:pt x="1727488" y="1801091"/>
                </a:cubicBezTo>
                <a:cubicBezTo>
                  <a:pt x="1700798" y="1789229"/>
                  <a:pt x="1672070" y="1782618"/>
                  <a:pt x="1644361" y="1773382"/>
                </a:cubicBezTo>
                <a:cubicBezTo>
                  <a:pt x="1630506" y="1768764"/>
                  <a:pt x="1617288" y="1761338"/>
                  <a:pt x="1602797" y="1759527"/>
                </a:cubicBezTo>
                <a:lnTo>
                  <a:pt x="1491961" y="1745673"/>
                </a:lnTo>
                <a:cubicBezTo>
                  <a:pt x="1436543" y="1750291"/>
                  <a:pt x="1379288" y="1744643"/>
                  <a:pt x="1325706" y="1759527"/>
                </a:cubicBezTo>
                <a:cubicBezTo>
                  <a:pt x="1293619" y="1768440"/>
                  <a:pt x="1242579" y="1814945"/>
                  <a:pt x="1242579" y="1814945"/>
                </a:cubicBezTo>
                <a:cubicBezTo>
                  <a:pt x="1191779" y="1891146"/>
                  <a:pt x="1242579" y="1826491"/>
                  <a:pt x="1173306" y="1884218"/>
                </a:cubicBezTo>
                <a:cubicBezTo>
                  <a:pt x="1158254" y="1896761"/>
                  <a:pt x="1146794" y="1913239"/>
                  <a:pt x="1131742" y="1925782"/>
                </a:cubicBezTo>
                <a:cubicBezTo>
                  <a:pt x="1102367" y="1950261"/>
                  <a:pt x="1068639" y="1964261"/>
                  <a:pt x="1034761" y="1981200"/>
                </a:cubicBezTo>
                <a:cubicBezTo>
                  <a:pt x="985313" y="2055370"/>
                  <a:pt x="1018827" y="2010987"/>
                  <a:pt x="923924" y="2105891"/>
                </a:cubicBezTo>
                <a:lnTo>
                  <a:pt x="882361" y="2147455"/>
                </a:lnTo>
                <a:cubicBezTo>
                  <a:pt x="873124" y="2156692"/>
                  <a:pt x="865520" y="2167918"/>
                  <a:pt x="854651" y="2175164"/>
                </a:cubicBezTo>
                <a:cubicBezTo>
                  <a:pt x="840797" y="2184400"/>
                  <a:pt x="825533" y="2191811"/>
                  <a:pt x="813088" y="2202873"/>
                </a:cubicBezTo>
                <a:cubicBezTo>
                  <a:pt x="783800" y="2228907"/>
                  <a:pt x="762566" y="2264263"/>
                  <a:pt x="729961" y="2286000"/>
                </a:cubicBezTo>
                <a:lnTo>
                  <a:pt x="605270" y="2369127"/>
                </a:lnTo>
                <a:cubicBezTo>
                  <a:pt x="567780" y="2394120"/>
                  <a:pt x="552232" y="2406967"/>
                  <a:pt x="508288" y="2424545"/>
                </a:cubicBezTo>
                <a:cubicBezTo>
                  <a:pt x="481169" y="2435393"/>
                  <a:pt x="452870" y="2443019"/>
                  <a:pt x="425161" y="2452255"/>
                </a:cubicBezTo>
                <a:lnTo>
                  <a:pt x="383597" y="2466109"/>
                </a:lnTo>
                <a:cubicBezTo>
                  <a:pt x="261332" y="2547618"/>
                  <a:pt x="456758" y="2422601"/>
                  <a:pt x="258906" y="2521527"/>
                </a:cubicBezTo>
                <a:cubicBezTo>
                  <a:pt x="206920" y="2547520"/>
                  <a:pt x="204659" y="2553660"/>
                  <a:pt x="148070" y="2563091"/>
                </a:cubicBezTo>
                <a:cubicBezTo>
                  <a:pt x="111343" y="2569212"/>
                  <a:pt x="0" y="2576945"/>
                  <a:pt x="37233" y="2576945"/>
                </a:cubicBezTo>
                <a:cubicBezTo>
                  <a:pt x="134325" y="2576945"/>
                  <a:pt x="231197" y="2567709"/>
                  <a:pt x="328179" y="2563091"/>
                </a:cubicBezTo>
                <a:cubicBezTo>
                  <a:pt x="342033" y="2553855"/>
                  <a:pt x="354849" y="2542829"/>
                  <a:pt x="369742" y="2535382"/>
                </a:cubicBezTo>
                <a:cubicBezTo>
                  <a:pt x="382804" y="2528851"/>
                  <a:pt x="398540" y="2528619"/>
                  <a:pt x="411306" y="2521527"/>
                </a:cubicBezTo>
                <a:cubicBezTo>
                  <a:pt x="554219" y="2442131"/>
                  <a:pt x="441950" y="2483602"/>
                  <a:pt x="535997" y="2452255"/>
                </a:cubicBezTo>
                <a:cubicBezTo>
                  <a:pt x="655107" y="2372847"/>
                  <a:pt x="504411" y="2468047"/>
                  <a:pt x="619124" y="2410691"/>
                </a:cubicBezTo>
                <a:cubicBezTo>
                  <a:pt x="648439" y="2396034"/>
                  <a:pt x="690997" y="2357111"/>
                  <a:pt x="716106" y="2341418"/>
                </a:cubicBezTo>
                <a:cubicBezTo>
                  <a:pt x="733620" y="2330472"/>
                  <a:pt x="754718" y="2325713"/>
                  <a:pt x="771524" y="2313709"/>
                </a:cubicBezTo>
                <a:cubicBezTo>
                  <a:pt x="787468" y="2302321"/>
                  <a:pt x="795960" y="2281660"/>
                  <a:pt x="813088" y="2272145"/>
                </a:cubicBezTo>
                <a:cubicBezTo>
                  <a:pt x="838620" y="2257960"/>
                  <a:pt x="870091" y="2257498"/>
                  <a:pt x="896215" y="2244436"/>
                </a:cubicBezTo>
                <a:cubicBezTo>
                  <a:pt x="914688" y="2235200"/>
                  <a:pt x="932457" y="2224397"/>
                  <a:pt x="951633" y="2216727"/>
                </a:cubicBezTo>
                <a:cubicBezTo>
                  <a:pt x="978752" y="2205879"/>
                  <a:pt x="1008636" y="2202080"/>
                  <a:pt x="1034761" y="2189018"/>
                </a:cubicBezTo>
                <a:cubicBezTo>
                  <a:pt x="1053234" y="2179782"/>
                  <a:pt x="1072247" y="2171556"/>
                  <a:pt x="1090179" y="2161309"/>
                </a:cubicBezTo>
                <a:cubicBezTo>
                  <a:pt x="1104636" y="2153048"/>
                  <a:pt x="1116849" y="2141047"/>
                  <a:pt x="1131742" y="2133600"/>
                </a:cubicBezTo>
                <a:cubicBezTo>
                  <a:pt x="1144804" y="2127069"/>
                  <a:pt x="1160244" y="2126276"/>
                  <a:pt x="1173306" y="2119745"/>
                </a:cubicBezTo>
                <a:cubicBezTo>
                  <a:pt x="1280731" y="2066033"/>
                  <a:pt x="1151968" y="2113003"/>
                  <a:pt x="1256433" y="2078182"/>
                </a:cubicBezTo>
                <a:cubicBezTo>
                  <a:pt x="1270288" y="2068946"/>
                  <a:pt x="1283104" y="2057920"/>
                  <a:pt x="1297997" y="2050473"/>
                </a:cubicBezTo>
                <a:cubicBezTo>
                  <a:pt x="1311059" y="2043942"/>
                  <a:pt x="1326795" y="2043710"/>
                  <a:pt x="1339561" y="2036618"/>
                </a:cubicBezTo>
                <a:cubicBezTo>
                  <a:pt x="1500706" y="1947093"/>
                  <a:pt x="1343983" y="2007435"/>
                  <a:pt x="1505815" y="1953491"/>
                </a:cubicBezTo>
                <a:lnTo>
                  <a:pt x="1547379" y="1939636"/>
                </a:lnTo>
                <a:lnTo>
                  <a:pt x="1588942" y="1925782"/>
                </a:lnTo>
                <a:cubicBezTo>
                  <a:pt x="1852157" y="1940404"/>
                  <a:pt x="1840633" y="1911928"/>
                  <a:pt x="1893742" y="1898073"/>
                </a:cubicBez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четвертое   желание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7718" b="4749"/>
          <a:stretch/>
        </p:blipFill>
        <p:spPr>
          <a:xfrm>
            <a:off x="2214546" y="1214422"/>
            <a:ext cx="4741062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19064823">
            <a:off x="3427847" y="3805646"/>
            <a:ext cx="1830880" cy="1838995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2089071">
            <a:off x="2080944" y="2907614"/>
            <a:ext cx="1790405" cy="1924906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5893767">
            <a:off x="2519949" y="1309443"/>
            <a:ext cx="1707990" cy="204589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8039701">
            <a:off x="3634054" y="977431"/>
            <a:ext cx="1957648" cy="180360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707904" y="2564904"/>
            <a:ext cx="1656184" cy="151216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944436" y="3435927"/>
            <a:ext cx="1575275" cy="3198512"/>
          </a:xfrm>
          <a:custGeom>
            <a:avLst/>
            <a:gdLst>
              <a:gd name="connsiteX0" fmla="*/ 292582 w 1575275"/>
              <a:gd name="connsiteY0" fmla="*/ 0 h 3198512"/>
              <a:gd name="connsiteX1" fmla="*/ 348000 w 1575275"/>
              <a:gd name="connsiteY1" fmla="*/ 13855 h 3198512"/>
              <a:gd name="connsiteX2" fmla="*/ 431128 w 1575275"/>
              <a:gd name="connsiteY2" fmla="*/ 41564 h 3198512"/>
              <a:gd name="connsiteX3" fmla="*/ 528109 w 1575275"/>
              <a:gd name="connsiteY3" fmla="*/ 69273 h 3198512"/>
              <a:gd name="connsiteX4" fmla="*/ 638946 w 1575275"/>
              <a:gd name="connsiteY4" fmla="*/ 124691 h 3198512"/>
              <a:gd name="connsiteX5" fmla="*/ 722073 w 1575275"/>
              <a:gd name="connsiteY5" fmla="*/ 152400 h 3198512"/>
              <a:gd name="connsiteX6" fmla="*/ 819055 w 1575275"/>
              <a:gd name="connsiteY6" fmla="*/ 193964 h 3198512"/>
              <a:gd name="connsiteX7" fmla="*/ 860619 w 1575275"/>
              <a:gd name="connsiteY7" fmla="*/ 221673 h 3198512"/>
              <a:gd name="connsiteX8" fmla="*/ 902182 w 1575275"/>
              <a:gd name="connsiteY8" fmla="*/ 235528 h 3198512"/>
              <a:gd name="connsiteX9" fmla="*/ 985309 w 1575275"/>
              <a:gd name="connsiteY9" fmla="*/ 290946 h 3198512"/>
              <a:gd name="connsiteX10" fmla="*/ 1054582 w 1575275"/>
              <a:gd name="connsiteY10" fmla="*/ 332509 h 3198512"/>
              <a:gd name="connsiteX11" fmla="*/ 1179273 w 1575275"/>
              <a:gd name="connsiteY11" fmla="*/ 415637 h 3198512"/>
              <a:gd name="connsiteX12" fmla="*/ 1220837 w 1575275"/>
              <a:gd name="connsiteY12" fmla="*/ 443346 h 3198512"/>
              <a:gd name="connsiteX13" fmla="*/ 1248546 w 1575275"/>
              <a:gd name="connsiteY13" fmla="*/ 484909 h 3198512"/>
              <a:gd name="connsiteX14" fmla="*/ 1290109 w 1575275"/>
              <a:gd name="connsiteY14" fmla="*/ 512618 h 3198512"/>
              <a:gd name="connsiteX15" fmla="*/ 1317819 w 1575275"/>
              <a:gd name="connsiteY15" fmla="*/ 568037 h 3198512"/>
              <a:gd name="connsiteX16" fmla="*/ 1359382 w 1575275"/>
              <a:gd name="connsiteY16" fmla="*/ 609600 h 3198512"/>
              <a:gd name="connsiteX17" fmla="*/ 1400946 w 1575275"/>
              <a:gd name="connsiteY17" fmla="*/ 692728 h 3198512"/>
              <a:gd name="connsiteX18" fmla="*/ 1428655 w 1575275"/>
              <a:gd name="connsiteY18" fmla="*/ 748146 h 3198512"/>
              <a:gd name="connsiteX19" fmla="*/ 1456364 w 1575275"/>
              <a:gd name="connsiteY19" fmla="*/ 789709 h 3198512"/>
              <a:gd name="connsiteX20" fmla="*/ 1470219 w 1575275"/>
              <a:gd name="connsiteY20" fmla="*/ 831273 h 3198512"/>
              <a:gd name="connsiteX21" fmla="*/ 1497928 w 1575275"/>
              <a:gd name="connsiteY21" fmla="*/ 886691 h 3198512"/>
              <a:gd name="connsiteX22" fmla="*/ 1511782 w 1575275"/>
              <a:gd name="connsiteY22" fmla="*/ 942109 h 3198512"/>
              <a:gd name="connsiteX23" fmla="*/ 1525637 w 1575275"/>
              <a:gd name="connsiteY23" fmla="*/ 983673 h 3198512"/>
              <a:gd name="connsiteX24" fmla="*/ 1553346 w 1575275"/>
              <a:gd name="connsiteY24" fmla="*/ 1136073 h 3198512"/>
              <a:gd name="connsiteX25" fmla="*/ 1539491 w 1575275"/>
              <a:gd name="connsiteY25" fmla="*/ 1565564 h 3198512"/>
              <a:gd name="connsiteX26" fmla="*/ 1511782 w 1575275"/>
              <a:gd name="connsiteY26" fmla="*/ 1662546 h 3198512"/>
              <a:gd name="connsiteX27" fmla="*/ 1456364 w 1575275"/>
              <a:gd name="connsiteY27" fmla="*/ 1745673 h 3198512"/>
              <a:gd name="connsiteX28" fmla="*/ 1387091 w 1575275"/>
              <a:gd name="connsiteY28" fmla="*/ 1828800 h 3198512"/>
              <a:gd name="connsiteX29" fmla="*/ 1276255 w 1575275"/>
              <a:gd name="connsiteY29" fmla="*/ 1953491 h 3198512"/>
              <a:gd name="connsiteX30" fmla="*/ 1234691 w 1575275"/>
              <a:gd name="connsiteY30" fmla="*/ 1995055 h 3198512"/>
              <a:gd name="connsiteX31" fmla="*/ 1151564 w 1575275"/>
              <a:gd name="connsiteY31" fmla="*/ 2050473 h 3198512"/>
              <a:gd name="connsiteX32" fmla="*/ 1054582 w 1575275"/>
              <a:gd name="connsiteY32" fmla="*/ 2119746 h 3198512"/>
              <a:gd name="connsiteX33" fmla="*/ 1013019 w 1575275"/>
              <a:gd name="connsiteY33" fmla="*/ 2133600 h 3198512"/>
              <a:gd name="connsiteX34" fmla="*/ 985309 w 1575275"/>
              <a:gd name="connsiteY34" fmla="*/ 2161309 h 3198512"/>
              <a:gd name="connsiteX35" fmla="*/ 846764 w 1575275"/>
              <a:gd name="connsiteY35" fmla="*/ 2244437 h 3198512"/>
              <a:gd name="connsiteX36" fmla="*/ 749782 w 1575275"/>
              <a:gd name="connsiteY36" fmla="*/ 2313709 h 3198512"/>
              <a:gd name="connsiteX37" fmla="*/ 694364 w 1575275"/>
              <a:gd name="connsiteY37" fmla="*/ 2355273 h 3198512"/>
              <a:gd name="connsiteX38" fmla="*/ 597382 w 1575275"/>
              <a:gd name="connsiteY38" fmla="*/ 2410691 h 3198512"/>
              <a:gd name="connsiteX39" fmla="*/ 486546 w 1575275"/>
              <a:gd name="connsiteY39" fmla="*/ 2493818 h 3198512"/>
              <a:gd name="connsiteX40" fmla="*/ 444982 w 1575275"/>
              <a:gd name="connsiteY40" fmla="*/ 2535382 h 3198512"/>
              <a:gd name="connsiteX41" fmla="*/ 375709 w 1575275"/>
              <a:gd name="connsiteY41" fmla="*/ 2590800 h 3198512"/>
              <a:gd name="connsiteX42" fmla="*/ 348000 w 1575275"/>
              <a:gd name="connsiteY42" fmla="*/ 2632364 h 3198512"/>
              <a:gd name="connsiteX43" fmla="*/ 264873 w 1575275"/>
              <a:gd name="connsiteY43" fmla="*/ 2715491 h 3198512"/>
              <a:gd name="connsiteX44" fmla="*/ 237164 w 1575275"/>
              <a:gd name="connsiteY44" fmla="*/ 2757055 h 3198512"/>
              <a:gd name="connsiteX45" fmla="*/ 223309 w 1575275"/>
              <a:gd name="connsiteY45" fmla="*/ 2798618 h 3198512"/>
              <a:gd name="connsiteX46" fmla="*/ 195600 w 1575275"/>
              <a:gd name="connsiteY46" fmla="*/ 2826328 h 3198512"/>
              <a:gd name="connsiteX47" fmla="*/ 167891 w 1575275"/>
              <a:gd name="connsiteY47" fmla="*/ 2867891 h 3198512"/>
              <a:gd name="connsiteX48" fmla="*/ 154037 w 1575275"/>
              <a:gd name="connsiteY48" fmla="*/ 2909455 h 3198512"/>
              <a:gd name="connsiteX49" fmla="*/ 126328 w 1575275"/>
              <a:gd name="connsiteY49" fmla="*/ 2951018 h 3198512"/>
              <a:gd name="connsiteX50" fmla="*/ 70909 w 1575275"/>
              <a:gd name="connsiteY50" fmla="*/ 3061855 h 3198512"/>
              <a:gd name="connsiteX51" fmla="*/ 57055 w 1575275"/>
              <a:gd name="connsiteY51" fmla="*/ 3103418 h 3198512"/>
              <a:gd name="connsiteX52" fmla="*/ 15491 w 1575275"/>
              <a:gd name="connsiteY52" fmla="*/ 3172691 h 3198512"/>
              <a:gd name="connsiteX53" fmla="*/ 29346 w 1575275"/>
              <a:gd name="connsiteY53" fmla="*/ 3034146 h 3198512"/>
              <a:gd name="connsiteX54" fmla="*/ 57055 w 1575275"/>
              <a:gd name="connsiteY54" fmla="*/ 2951018 h 3198512"/>
              <a:gd name="connsiteX55" fmla="*/ 84764 w 1575275"/>
              <a:gd name="connsiteY55" fmla="*/ 2867891 h 3198512"/>
              <a:gd name="connsiteX56" fmla="*/ 112473 w 1575275"/>
              <a:gd name="connsiteY56" fmla="*/ 2812473 h 3198512"/>
              <a:gd name="connsiteX57" fmla="*/ 154037 w 1575275"/>
              <a:gd name="connsiteY57" fmla="*/ 2729346 h 3198512"/>
              <a:gd name="connsiteX58" fmla="*/ 195600 w 1575275"/>
              <a:gd name="connsiteY58" fmla="*/ 2632364 h 3198512"/>
              <a:gd name="connsiteX59" fmla="*/ 223309 w 1575275"/>
              <a:gd name="connsiteY59" fmla="*/ 2590800 h 3198512"/>
              <a:gd name="connsiteX60" fmla="*/ 237164 w 1575275"/>
              <a:gd name="connsiteY60" fmla="*/ 2549237 h 3198512"/>
              <a:gd name="connsiteX61" fmla="*/ 348000 w 1575275"/>
              <a:gd name="connsiteY61" fmla="*/ 2424546 h 3198512"/>
              <a:gd name="connsiteX62" fmla="*/ 403419 w 1575275"/>
              <a:gd name="connsiteY62" fmla="*/ 2396837 h 3198512"/>
              <a:gd name="connsiteX63" fmla="*/ 431128 w 1575275"/>
              <a:gd name="connsiteY63" fmla="*/ 2355273 h 3198512"/>
              <a:gd name="connsiteX64" fmla="*/ 472691 w 1575275"/>
              <a:gd name="connsiteY64" fmla="*/ 2341418 h 3198512"/>
              <a:gd name="connsiteX65" fmla="*/ 569673 w 1575275"/>
              <a:gd name="connsiteY65" fmla="*/ 2299855 h 3198512"/>
              <a:gd name="connsiteX66" fmla="*/ 708219 w 1575275"/>
              <a:gd name="connsiteY66" fmla="*/ 2216728 h 3198512"/>
              <a:gd name="connsiteX67" fmla="*/ 791346 w 1575275"/>
              <a:gd name="connsiteY67" fmla="*/ 2175164 h 3198512"/>
              <a:gd name="connsiteX68" fmla="*/ 874473 w 1575275"/>
              <a:gd name="connsiteY68" fmla="*/ 2119746 h 3198512"/>
              <a:gd name="connsiteX69" fmla="*/ 957600 w 1575275"/>
              <a:gd name="connsiteY69" fmla="*/ 2078182 h 3198512"/>
              <a:gd name="connsiteX70" fmla="*/ 1013019 w 1575275"/>
              <a:gd name="connsiteY70" fmla="*/ 2050473 h 3198512"/>
              <a:gd name="connsiteX71" fmla="*/ 1096146 w 1575275"/>
              <a:gd name="connsiteY71" fmla="*/ 1981200 h 3198512"/>
              <a:gd name="connsiteX72" fmla="*/ 1179273 w 1575275"/>
              <a:gd name="connsiteY72" fmla="*/ 1911928 h 3198512"/>
              <a:gd name="connsiteX73" fmla="*/ 1234691 w 1575275"/>
              <a:gd name="connsiteY73" fmla="*/ 1814946 h 3198512"/>
              <a:gd name="connsiteX74" fmla="*/ 1290109 w 1575275"/>
              <a:gd name="connsiteY74" fmla="*/ 1731818 h 3198512"/>
              <a:gd name="connsiteX75" fmla="*/ 1303964 w 1575275"/>
              <a:gd name="connsiteY75" fmla="*/ 1690255 h 3198512"/>
              <a:gd name="connsiteX76" fmla="*/ 1400946 w 1575275"/>
              <a:gd name="connsiteY76" fmla="*/ 1524000 h 3198512"/>
              <a:gd name="connsiteX77" fmla="*/ 1428655 w 1575275"/>
              <a:gd name="connsiteY77" fmla="*/ 1482437 h 3198512"/>
              <a:gd name="connsiteX78" fmla="*/ 1442509 w 1575275"/>
              <a:gd name="connsiteY78" fmla="*/ 1399309 h 3198512"/>
              <a:gd name="connsiteX79" fmla="*/ 1456364 w 1575275"/>
              <a:gd name="connsiteY79" fmla="*/ 1357746 h 3198512"/>
              <a:gd name="connsiteX80" fmla="*/ 1442509 w 1575275"/>
              <a:gd name="connsiteY80" fmla="*/ 1136073 h 3198512"/>
              <a:gd name="connsiteX81" fmla="*/ 1414800 w 1575275"/>
              <a:gd name="connsiteY81" fmla="*/ 1052946 h 3198512"/>
              <a:gd name="connsiteX82" fmla="*/ 1400946 w 1575275"/>
              <a:gd name="connsiteY82" fmla="*/ 1011382 h 3198512"/>
              <a:gd name="connsiteX83" fmla="*/ 1373237 w 1575275"/>
              <a:gd name="connsiteY83" fmla="*/ 969818 h 3198512"/>
              <a:gd name="connsiteX84" fmla="*/ 1331673 w 1575275"/>
              <a:gd name="connsiteY84" fmla="*/ 872837 h 3198512"/>
              <a:gd name="connsiteX85" fmla="*/ 1234691 w 1575275"/>
              <a:gd name="connsiteY85" fmla="*/ 748146 h 3198512"/>
              <a:gd name="connsiteX86" fmla="*/ 1179273 w 1575275"/>
              <a:gd name="connsiteY86" fmla="*/ 665018 h 3198512"/>
              <a:gd name="connsiteX87" fmla="*/ 1110000 w 1575275"/>
              <a:gd name="connsiteY87" fmla="*/ 568037 h 3198512"/>
              <a:gd name="connsiteX88" fmla="*/ 1068437 w 1575275"/>
              <a:gd name="connsiteY88" fmla="*/ 554182 h 3198512"/>
              <a:gd name="connsiteX89" fmla="*/ 985309 w 1575275"/>
              <a:gd name="connsiteY89" fmla="*/ 484909 h 3198512"/>
              <a:gd name="connsiteX90" fmla="*/ 943746 w 1575275"/>
              <a:gd name="connsiteY90" fmla="*/ 443346 h 3198512"/>
              <a:gd name="connsiteX91" fmla="*/ 902182 w 1575275"/>
              <a:gd name="connsiteY91" fmla="*/ 429491 h 3198512"/>
              <a:gd name="connsiteX92" fmla="*/ 860619 w 1575275"/>
              <a:gd name="connsiteY92" fmla="*/ 401782 h 3198512"/>
              <a:gd name="connsiteX93" fmla="*/ 777491 w 1575275"/>
              <a:gd name="connsiteY93" fmla="*/ 374073 h 3198512"/>
              <a:gd name="connsiteX94" fmla="*/ 666655 w 1575275"/>
              <a:gd name="connsiteY94" fmla="*/ 318655 h 3198512"/>
              <a:gd name="connsiteX95" fmla="*/ 625091 w 1575275"/>
              <a:gd name="connsiteY95" fmla="*/ 290946 h 3198512"/>
              <a:gd name="connsiteX96" fmla="*/ 583528 w 1575275"/>
              <a:gd name="connsiteY96" fmla="*/ 277091 h 3198512"/>
              <a:gd name="connsiteX97" fmla="*/ 486546 w 1575275"/>
              <a:gd name="connsiteY97" fmla="*/ 235528 h 3198512"/>
              <a:gd name="connsiteX98" fmla="*/ 444982 w 1575275"/>
              <a:gd name="connsiteY98" fmla="*/ 207818 h 3198512"/>
              <a:gd name="connsiteX99" fmla="*/ 403419 w 1575275"/>
              <a:gd name="connsiteY99" fmla="*/ 193964 h 3198512"/>
              <a:gd name="connsiteX100" fmla="*/ 320291 w 1575275"/>
              <a:gd name="connsiteY100" fmla="*/ 138546 h 3198512"/>
              <a:gd name="connsiteX101" fmla="*/ 251019 w 1575275"/>
              <a:gd name="connsiteY101" fmla="*/ 110837 h 319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5275" h="3198512">
                <a:moveTo>
                  <a:pt x="292582" y="0"/>
                </a:moveTo>
                <a:cubicBezTo>
                  <a:pt x="311055" y="4618"/>
                  <a:pt x="329762" y="8384"/>
                  <a:pt x="348000" y="13855"/>
                </a:cubicBezTo>
                <a:cubicBezTo>
                  <a:pt x="375976" y="22248"/>
                  <a:pt x="402792" y="34480"/>
                  <a:pt x="431128" y="41564"/>
                </a:cubicBezTo>
                <a:cubicBezTo>
                  <a:pt x="454651" y="47445"/>
                  <a:pt x="503811" y="58228"/>
                  <a:pt x="528109" y="69273"/>
                </a:cubicBezTo>
                <a:cubicBezTo>
                  <a:pt x="565713" y="86366"/>
                  <a:pt x="599759" y="111629"/>
                  <a:pt x="638946" y="124691"/>
                </a:cubicBezTo>
                <a:lnTo>
                  <a:pt x="722073" y="152400"/>
                </a:lnTo>
                <a:cubicBezTo>
                  <a:pt x="826422" y="221965"/>
                  <a:pt x="693803" y="140284"/>
                  <a:pt x="819055" y="193964"/>
                </a:cubicBezTo>
                <a:cubicBezTo>
                  <a:pt x="834360" y="200523"/>
                  <a:pt x="845726" y="214226"/>
                  <a:pt x="860619" y="221673"/>
                </a:cubicBezTo>
                <a:cubicBezTo>
                  <a:pt x="873681" y="228204"/>
                  <a:pt x="888328" y="230910"/>
                  <a:pt x="902182" y="235528"/>
                </a:cubicBezTo>
                <a:cubicBezTo>
                  <a:pt x="1007874" y="341218"/>
                  <a:pt x="885057" y="230795"/>
                  <a:pt x="985309" y="290946"/>
                </a:cubicBezTo>
                <a:cubicBezTo>
                  <a:pt x="1080393" y="347996"/>
                  <a:pt x="936849" y="293265"/>
                  <a:pt x="1054582" y="332509"/>
                </a:cubicBezTo>
                <a:lnTo>
                  <a:pt x="1179273" y="415637"/>
                </a:lnTo>
                <a:lnTo>
                  <a:pt x="1220837" y="443346"/>
                </a:lnTo>
                <a:cubicBezTo>
                  <a:pt x="1230073" y="457200"/>
                  <a:pt x="1236772" y="473135"/>
                  <a:pt x="1248546" y="484909"/>
                </a:cubicBezTo>
                <a:cubicBezTo>
                  <a:pt x="1260320" y="496683"/>
                  <a:pt x="1279449" y="499826"/>
                  <a:pt x="1290109" y="512618"/>
                </a:cubicBezTo>
                <a:cubicBezTo>
                  <a:pt x="1303331" y="528485"/>
                  <a:pt x="1305814" y="551231"/>
                  <a:pt x="1317819" y="568037"/>
                </a:cubicBezTo>
                <a:cubicBezTo>
                  <a:pt x="1329207" y="583980"/>
                  <a:pt x="1345528" y="595746"/>
                  <a:pt x="1359382" y="609600"/>
                </a:cubicBezTo>
                <a:cubicBezTo>
                  <a:pt x="1384784" y="685805"/>
                  <a:pt x="1357974" y="617527"/>
                  <a:pt x="1400946" y="692728"/>
                </a:cubicBezTo>
                <a:cubicBezTo>
                  <a:pt x="1411193" y="710660"/>
                  <a:pt x="1418408" y="730214"/>
                  <a:pt x="1428655" y="748146"/>
                </a:cubicBezTo>
                <a:cubicBezTo>
                  <a:pt x="1436916" y="762603"/>
                  <a:pt x="1448917" y="774816"/>
                  <a:pt x="1456364" y="789709"/>
                </a:cubicBezTo>
                <a:cubicBezTo>
                  <a:pt x="1462895" y="802771"/>
                  <a:pt x="1464466" y="817850"/>
                  <a:pt x="1470219" y="831273"/>
                </a:cubicBezTo>
                <a:cubicBezTo>
                  <a:pt x="1478355" y="850256"/>
                  <a:pt x="1488692" y="868218"/>
                  <a:pt x="1497928" y="886691"/>
                </a:cubicBezTo>
                <a:cubicBezTo>
                  <a:pt x="1502546" y="905164"/>
                  <a:pt x="1506551" y="923800"/>
                  <a:pt x="1511782" y="942109"/>
                </a:cubicBezTo>
                <a:cubicBezTo>
                  <a:pt x="1515794" y="956151"/>
                  <a:pt x="1522773" y="969352"/>
                  <a:pt x="1525637" y="983673"/>
                </a:cubicBezTo>
                <a:cubicBezTo>
                  <a:pt x="1575275" y="1231867"/>
                  <a:pt x="1512275" y="971795"/>
                  <a:pt x="1553346" y="1136073"/>
                </a:cubicBezTo>
                <a:cubicBezTo>
                  <a:pt x="1548728" y="1279237"/>
                  <a:pt x="1547663" y="1422559"/>
                  <a:pt x="1539491" y="1565564"/>
                </a:cubicBezTo>
                <a:cubicBezTo>
                  <a:pt x="1539034" y="1573564"/>
                  <a:pt x="1518667" y="1650153"/>
                  <a:pt x="1511782" y="1662546"/>
                </a:cubicBezTo>
                <a:cubicBezTo>
                  <a:pt x="1495609" y="1691657"/>
                  <a:pt x="1471257" y="1715887"/>
                  <a:pt x="1456364" y="1745673"/>
                </a:cubicBezTo>
                <a:cubicBezTo>
                  <a:pt x="1421208" y="1815984"/>
                  <a:pt x="1445839" y="1789635"/>
                  <a:pt x="1387091" y="1828800"/>
                </a:cubicBezTo>
                <a:cubicBezTo>
                  <a:pt x="1337645" y="1902969"/>
                  <a:pt x="1371156" y="1858590"/>
                  <a:pt x="1276255" y="1953491"/>
                </a:cubicBezTo>
                <a:cubicBezTo>
                  <a:pt x="1262400" y="1967346"/>
                  <a:pt x="1250994" y="1984187"/>
                  <a:pt x="1234691" y="1995055"/>
                </a:cubicBezTo>
                <a:cubicBezTo>
                  <a:pt x="1206982" y="2013528"/>
                  <a:pt x="1178206" y="2030492"/>
                  <a:pt x="1151564" y="2050473"/>
                </a:cubicBezTo>
                <a:cubicBezTo>
                  <a:pt x="1139009" y="2059889"/>
                  <a:pt x="1074844" y="2109615"/>
                  <a:pt x="1054582" y="2119746"/>
                </a:cubicBezTo>
                <a:cubicBezTo>
                  <a:pt x="1041520" y="2126277"/>
                  <a:pt x="1026873" y="2128982"/>
                  <a:pt x="1013019" y="2133600"/>
                </a:cubicBezTo>
                <a:cubicBezTo>
                  <a:pt x="1003782" y="2142836"/>
                  <a:pt x="996178" y="2154063"/>
                  <a:pt x="985309" y="2161309"/>
                </a:cubicBezTo>
                <a:cubicBezTo>
                  <a:pt x="919709" y="2205042"/>
                  <a:pt x="915464" y="2175738"/>
                  <a:pt x="846764" y="2244437"/>
                </a:cubicBezTo>
                <a:cubicBezTo>
                  <a:pt x="767527" y="2323672"/>
                  <a:pt x="847042" y="2252921"/>
                  <a:pt x="749782" y="2313709"/>
                </a:cubicBezTo>
                <a:cubicBezTo>
                  <a:pt x="730201" y="2325947"/>
                  <a:pt x="713154" y="2341852"/>
                  <a:pt x="694364" y="2355273"/>
                </a:cubicBezTo>
                <a:cubicBezTo>
                  <a:pt x="648673" y="2387909"/>
                  <a:pt x="651497" y="2383633"/>
                  <a:pt x="597382" y="2410691"/>
                </a:cubicBezTo>
                <a:cubicBezTo>
                  <a:pt x="517783" y="2490290"/>
                  <a:pt x="559089" y="2469638"/>
                  <a:pt x="486546" y="2493818"/>
                </a:cubicBezTo>
                <a:cubicBezTo>
                  <a:pt x="472691" y="2507673"/>
                  <a:pt x="460034" y="2522839"/>
                  <a:pt x="444982" y="2535382"/>
                </a:cubicBezTo>
                <a:cubicBezTo>
                  <a:pt x="401780" y="2571384"/>
                  <a:pt x="407953" y="2550496"/>
                  <a:pt x="375709" y="2590800"/>
                </a:cubicBezTo>
                <a:cubicBezTo>
                  <a:pt x="365307" y="2603802"/>
                  <a:pt x="359062" y="2619919"/>
                  <a:pt x="348000" y="2632364"/>
                </a:cubicBezTo>
                <a:cubicBezTo>
                  <a:pt x="321966" y="2661652"/>
                  <a:pt x="286610" y="2682886"/>
                  <a:pt x="264873" y="2715491"/>
                </a:cubicBezTo>
                <a:cubicBezTo>
                  <a:pt x="255637" y="2729346"/>
                  <a:pt x="244611" y="2742162"/>
                  <a:pt x="237164" y="2757055"/>
                </a:cubicBezTo>
                <a:cubicBezTo>
                  <a:pt x="230633" y="2770117"/>
                  <a:pt x="230823" y="2786095"/>
                  <a:pt x="223309" y="2798618"/>
                </a:cubicBezTo>
                <a:cubicBezTo>
                  <a:pt x="216588" y="2809819"/>
                  <a:pt x="203760" y="2816128"/>
                  <a:pt x="195600" y="2826328"/>
                </a:cubicBezTo>
                <a:cubicBezTo>
                  <a:pt x="185198" y="2839330"/>
                  <a:pt x="177127" y="2854037"/>
                  <a:pt x="167891" y="2867891"/>
                </a:cubicBezTo>
                <a:cubicBezTo>
                  <a:pt x="163273" y="2881746"/>
                  <a:pt x="160568" y="2896393"/>
                  <a:pt x="154037" y="2909455"/>
                </a:cubicBezTo>
                <a:cubicBezTo>
                  <a:pt x="146591" y="2924348"/>
                  <a:pt x="132887" y="2935713"/>
                  <a:pt x="126328" y="2951018"/>
                </a:cubicBezTo>
                <a:cubicBezTo>
                  <a:pt x="74448" y="3072071"/>
                  <a:pt x="163218" y="2938778"/>
                  <a:pt x="70909" y="3061855"/>
                </a:cubicBezTo>
                <a:cubicBezTo>
                  <a:pt x="66291" y="3075709"/>
                  <a:pt x="64568" y="3090895"/>
                  <a:pt x="57055" y="3103418"/>
                </a:cubicBezTo>
                <a:cubicBezTo>
                  <a:pt x="0" y="3198512"/>
                  <a:pt x="54741" y="3054946"/>
                  <a:pt x="15491" y="3172691"/>
                </a:cubicBezTo>
                <a:cubicBezTo>
                  <a:pt x="20109" y="3126509"/>
                  <a:pt x="20793" y="3079763"/>
                  <a:pt x="29346" y="3034146"/>
                </a:cubicBezTo>
                <a:cubicBezTo>
                  <a:pt x="34729" y="3005438"/>
                  <a:pt x="47819" y="2978727"/>
                  <a:pt x="57055" y="2951018"/>
                </a:cubicBezTo>
                <a:lnTo>
                  <a:pt x="84764" y="2867891"/>
                </a:lnTo>
                <a:cubicBezTo>
                  <a:pt x="94000" y="2849418"/>
                  <a:pt x="104337" y="2831456"/>
                  <a:pt x="112473" y="2812473"/>
                </a:cubicBezTo>
                <a:cubicBezTo>
                  <a:pt x="146889" y="2732170"/>
                  <a:pt x="100788" y="2809218"/>
                  <a:pt x="154037" y="2729346"/>
                </a:cubicBezTo>
                <a:cubicBezTo>
                  <a:pt x="169580" y="2682714"/>
                  <a:pt x="168207" y="2680302"/>
                  <a:pt x="195600" y="2632364"/>
                </a:cubicBezTo>
                <a:cubicBezTo>
                  <a:pt x="203861" y="2617907"/>
                  <a:pt x="215862" y="2605693"/>
                  <a:pt x="223309" y="2590800"/>
                </a:cubicBezTo>
                <a:cubicBezTo>
                  <a:pt x="229840" y="2577738"/>
                  <a:pt x="230633" y="2562299"/>
                  <a:pt x="237164" y="2549237"/>
                </a:cubicBezTo>
                <a:cubicBezTo>
                  <a:pt x="256687" y="2510192"/>
                  <a:pt x="323519" y="2436787"/>
                  <a:pt x="348000" y="2424546"/>
                </a:cubicBezTo>
                <a:lnTo>
                  <a:pt x="403419" y="2396837"/>
                </a:lnTo>
                <a:cubicBezTo>
                  <a:pt x="412655" y="2382982"/>
                  <a:pt x="418126" y="2365675"/>
                  <a:pt x="431128" y="2355273"/>
                </a:cubicBezTo>
                <a:cubicBezTo>
                  <a:pt x="442532" y="2346150"/>
                  <a:pt x="459268" y="2347171"/>
                  <a:pt x="472691" y="2341418"/>
                </a:cubicBezTo>
                <a:cubicBezTo>
                  <a:pt x="592514" y="2290065"/>
                  <a:pt x="472211" y="2332341"/>
                  <a:pt x="569673" y="2299855"/>
                </a:cubicBezTo>
                <a:cubicBezTo>
                  <a:pt x="773057" y="2164266"/>
                  <a:pt x="559090" y="2301946"/>
                  <a:pt x="708219" y="2216728"/>
                </a:cubicBezTo>
                <a:cubicBezTo>
                  <a:pt x="783422" y="2173754"/>
                  <a:pt x="715138" y="2200565"/>
                  <a:pt x="791346" y="2175164"/>
                </a:cubicBezTo>
                <a:cubicBezTo>
                  <a:pt x="819055" y="2156691"/>
                  <a:pt x="842880" y="2130277"/>
                  <a:pt x="874473" y="2119746"/>
                </a:cubicBezTo>
                <a:cubicBezTo>
                  <a:pt x="950681" y="2094343"/>
                  <a:pt x="882396" y="2121155"/>
                  <a:pt x="957600" y="2078182"/>
                </a:cubicBezTo>
                <a:cubicBezTo>
                  <a:pt x="975532" y="2067935"/>
                  <a:pt x="995087" y="2060720"/>
                  <a:pt x="1013019" y="2050473"/>
                </a:cubicBezTo>
                <a:cubicBezTo>
                  <a:pt x="1078684" y="2012950"/>
                  <a:pt x="1033631" y="2033296"/>
                  <a:pt x="1096146" y="1981200"/>
                </a:cubicBezTo>
                <a:cubicBezTo>
                  <a:pt x="1211887" y="1884749"/>
                  <a:pt x="1057833" y="2033365"/>
                  <a:pt x="1179273" y="1911928"/>
                </a:cubicBezTo>
                <a:cubicBezTo>
                  <a:pt x="1263001" y="1744468"/>
                  <a:pt x="1156366" y="1952015"/>
                  <a:pt x="1234691" y="1814946"/>
                </a:cubicBezTo>
                <a:cubicBezTo>
                  <a:pt x="1279426" y="1736660"/>
                  <a:pt x="1240722" y="1781206"/>
                  <a:pt x="1290109" y="1731818"/>
                </a:cubicBezTo>
                <a:cubicBezTo>
                  <a:pt x="1294727" y="1717964"/>
                  <a:pt x="1298211" y="1703678"/>
                  <a:pt x="1303964" y="1690255"/>
                </a:cubicBezTo>
                <a:cubicBezTo>
                  <a:pt x="1329085" y="1631640"/>
                  <a:pt x="1367288" y="1576891"/>
                  <a:pt x="1400946" y="1524000"/>
                </a:cubicBezTo>
                <a:cubicBezTo>
                  <a:pt x="1409885" y="1509952"/>
                  <a:pt x="1428655" y="1482437"/>
                  <a:pt x="1428655" y="1482437"/>
                </a:cubicBezTo>
                <a:cubicBezTo>
                  <a:pt x="1433273" y="1454728"/>
                  <a:pt x="1436415" y="1426732"/>
                  <a:pt x="1442509" y="1399309"/>
                </a:cubicBezTo>
                <a:cubicBezTo>
                  <a:pt x="1445677" y="1385053"/>
                  <a:pt x="1456364" y="1372350"/>
                  <a:pt x="1456364" y="1357746"/>
                </a:cubicBezTo>
                <a:cubicBezTo>
                  <a:pt x="1456364" y="1283711"/>
                  <a:pt x="1452512" y="1209429"/>
                  <a:pt x="1442509" y="1136073"/>
                </a:cubicBezTo>
                <a:cubicBezTo>
                  <a:pt x="1438563" y="1107133"/>
                  <a:pt x="1424036" y="1080655"/>
                  <a:pt x="1414800" y="1052946"/>
                </a:cubicBezTo>
                <a:cubicBezTo>
                  <a:pt x="1410182" y="1039091"/>
                  <a:pt x="1409047" y="1023533"/>
                  <a:pt x="1400946" y="1011382"/>
                </a:cubicBezTo>
                <a:cubicBezTo>
                  <a:pt x="1391710" y="997527"/>
                  <a:pt x="1380684" y="984711"/>
                  <a:pt x="1373237" y="969818"/>
                </a:cubicBezTo>
                <a:cubicBezTo>
                  <a:pt x="1315905" y="855156"/>
                  <a:pt x="1418162" y="1016987"/>
                  <a:pt x="1331673" y="872837"/>
                </a:cubicBezTo>
                <a:cubicBezTo>
                  <a:pt x="1211378" y="672344"/>
                  <a:pt x="1331579" y="872717"/>
                  <a:pt x="1234691" y="748146"/>
                </a:cubicBezTo>
                <a:cubicBezTo>
                  <a:pt x="1214245" y="721859"/>
                  <a:pt x="1194166" y="694805"/>
                  <a:pt x="1179273" y="665018"/>
                </a:cubicBezTo>
                <a:cubicBezTo>
                  <a:pt x="1157602" y="621676"/>
                  <a:pt x="1152127" y="596122"/>
                  <a:pt x="1110000" y="568037"/>
                </a:cubicBezTo>
                <a:cubicBezTo>
                  <a:pt x="1097849" y="559936"/>
                  <a:pt x="1082291" y="558800"/>
                  <a:pt x="1068437" y="554182"/>
                </a:cubicBezTo>
                <a:cubicBezTo>
                  <a:pt x="1013812" y="472244"/>
                  <a:pt x="1074797" y="548828"/>
                  <a:pt x="985309" y="484909"/>
                </a:cubicBezTo>
                <a:cubicBezTo>
                  <a:pt x="969365" y="473521"/>
                  <a:pt x="960048" y="454214"/>
                  <a:pt x="943746" y="443346"/>
                </a:cubicBezTo>
                <a:cubicBezTo>
                  <a:pt x="931595" y="435245"/>
                  <a:pt x="915244" y="436022"/>
                  <a:pt x="902182" y="429491"/>
                </a:cubicBezTo>
                <a:cubicBezTo>
                  <a:pt x="887289" y="422044"/>
                  <a:pt x="875835" y="408545"/>
                  <a:pt x="860619" y="401782"/>
                </a:cubicBezTo>
                <a:cubicBezTo>
                  <a:pt x="833928" y="389919"/>
                  <a:pt x="803616" y="387135"/>
                  <a:pt x="777491" y="374073"/>
                </a:cubicBezTo>
                <a:cubicBezTo>
                  <a:pt x="740546" y="355600"/>
                  <a:pt x="701024" y="341567"/>
                  <a:pt x="666655" y="318655"/>
                </a:cubicBezTo>
                <a:cubicBezTo>
                  <a:pt x="652800" y="309419"/>
                  <a:pt x="639984" y="298393"/>
                  <a:pt x="625091" y="290946"/>
                </a:cubicBezTo>
                <a:cubicBezTo>
                  <a:pt x="612029" y="284415"/>
                  <a:pt x="596951" y="282844"/>
                  <a:pt x="583528" y="277091"/>
                </a:cubicBezTo>
                <a:cubicBezTo>
                  <a:pt x="463701" y="225736"/>
                  <a:pt x="584009" y="268015"/>
                  <a:pt x="486546" y="235528"/>
                </a:cubicBezTo>
                <a:cubicBezTo>
                  <a:pt x="472691" y="226291"/>
                  <a:pt x="459875" y="215265"/>
                  <a:pt x="444982" y="207818"/>
                </a:cubicBezTo>
                <a:cubicBezTo>
                  <a:pt x="431920" y="201287"/>
                  <a:pt x="416185" y="201056"/>
                  <a:pt x="403419" y="193964"/>
                </a:cubicBezTo>
                <a:cubicBezTo>
                  <a:pt x="374307" y="177791"/>
                  <a:pt x="351884" y="149078"/>
                  <a:pt x="320291" y="138546"/>
                </a:cubicBezTo>
                <a:cubicBezTo>
                  <a:pt x="268932" y="121425"/>
                  <a:pt x="291790" y="131222"/>
                  <a:pt x="251019" y="110837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893127" y="2622840"/>
            <a:ext cx="4100946" cy="3070067"/>
          </a:xfrm>
          <a:custGeom>
            <a:avLst/>
            <a:gdLst>
              <a:gd name="connsiteX0" fmla="*/ 2521528 w 4100946"/>
              <a:gd name="connsiteY0" fmla="*/ 2558760 h 3070067"/>
              <a:gd name="connsiteX1" fmla="*/ 2576946 w 4100946"/>
              <a:gd name="connsiteY1" fmla="*/ 2434069 h 3070067"/>
              <a:gd name="connsiteX2" fmla="*/ 2604655 w 4100946"/>
              <a:gd name="connsiteY2" fmla="*/ 2323233 h 3070067"/>
              <a:gd name="connsiteX3" fmla="*/ 2618509 w 4100946"/>
              <a:gd name="connsiteY3" fmla="*/ 2212396 h 3070067"/>
              <a:gd name="connsiteX4" fmla="*/ 2632364 w 4100946"/>
              <a:gd name="connsiteY4" fmla="*/ 2156978 h 3070067"/>
              <a:gd name="connsiteX5" fmla="*/ 2646218 w 4100946"/>
              <a:gd name="connsiteY5" fmla="*/ 2018433 h 3070067"/>
              <a:gd name="connsiteX6" fmla="*/ 2660073 w 4100946"/>
              <a:gd name="connsiteY6" fmla="*/ 1963015 h 3070067"/>
              <a:gd name="connsiteX7" fmla="*/ 2687782 w 4100946"/>
              <a:gd name="connsiteY7" fmla="*/ 1796760 h 3070067"/>
              <a:gd name="connsiteX8" fmla="*/ 2701637 w 4100946"/>
              <a:gd name="connsiteY8" fmla="*/ 1755196 h 3070067"/>
              <a:gd name="connsiteX9" fmla="*/ 2715491 w 4100946"/>
              <a:gd name="connsiteY9" fmla="*/ 1699778 h 3070067"/>
              <a:gd name="connsiteX10" fmla="*/ 2743200 w 4100946"/>
              <a:gd name="connsiteY10" fmla="*/ 1616651 h 3070067"/>
              <a:gd name="connsiteX11" fmla="*/ 2757055 w 4100946"/>
              <a:gd name="connsiteY11" fmla="*/ 1575087 h 3070067"/>
              <a:gd name="connsiteX12" fmla="*/ 2784764 w 4100946"/>
              <a:gd name="connsiteY12" fmla="*/ 1505815 h 3070067"/>
              <a:gd name="connsiteX13" fmla="*/ 2798618 w 4100946"/>
              <a:gd name="connsiteY13" fmla="*/ 1422687 h 3070067"/>
              <a:gd name="connsiteX14" fmla="*/ 2826328 w 4100946"/>
              <a:gd name="connsiteY14" fmla="*/ 1339560 h 3070067"/>
              <a:gd name="connsiteX15" fmla="*/ 2840182 w 4100946"/>
              <a:gd name="connsiteY15" fmla="*/ 1297996 h 3070067"/>
              <a:gd name="connsiteX16" fmla="*/ 2881746 w 4100946"/>
              <a:gd name="connsiteY16" fmla="*/ 1187160 h 3070067"/>
              <a:gd name="connsiteX17" fmla="*/ 2964873 w 4100946"/>
              <a:gd name="connsiteY17" fmla="*/ 1104033 h 3070067"/>
              <a:gd name="connsiteX18" fmla="*/ 3048000 w 4100946"/>
              <a:gd name="connsiteY18" fmla="*/ 1048615 h 3070067"/>
              <a:gd name="connsiteX19" fmla="*/ 3117273 w 4100946"/>
              <a:gd name="connsiteY19" fmla="*/ 993196 h 3070067"/>
              <a:gd name="connsiteX20" fmla="*/ 3214255 w 4100946"/>
              <a:gd name="connsiteY20" fmla="*/ 965487 h 3070067"/>
              <a:gd name="connsiteX21" fmla="*/ 3325091 w 4100946"/>
              <a:gd name="connsiteY21" fmla="*/ 923924 h 3070067"/>
              <a:gd name="connsiteX22" fmla="*/ 3435928 w 4100946"/>
              <a:gd name="connsiteY22" fmla="*/ 896215 h 3070067"/>
              <a:gd name="connsiteX23" fmla="*/ 3491346 w 4100946"/>
              <a:gd name="connsiteY23" fmla="*/ 854651 h 3070067"/>
              <a:gd name="connsiteX24" fmla="*/ 3546764 w 4100946"/>
              <a:gd name="connsiteY24" fmla="*/ 840796 h 3070067"/>
              <a:gd name="connsiteX25" fmla="*/ 3643746 w 4100946"/>
              <a:gd name="connsiteY25" fmla="*/ 785378 h 3070067"/>
              <a:gd name="connsiteX26" fmla="*/ 3699164 w 4100946"/>
              <a:gd name="connsiteY26" fmla="*/ 757669 h 3070067"/>
              <a:gd name="connsiteX27" fmla="*/ 3740728 w 4100946"/>
              <a:gd name="connsiteY27" fmla="*/ 716105 h 3070067"/>
              <a:gd name="connsiteX28" fmla="*/ 3796146 w 4100946"/>
              <a:gd name="connsiteY28" fmla="*/ 674542 h 3070067"/>
              <a:gd name="connsiteX29" fmla="*/ 3879273 w 4100946"/>
              <a:gd name="connsiteY29" fmla="*/ 591415 h 3070067"/>
              <a:gd name="connsiteX30" fmla="*/ 3948546 w 4100946"/>
              <a:gd name="connsiteY30" fmla="*/ 466724 h 3070067"/>
              <a:gd name="connsiteX31" fmla="*/ 3990109 w 4100946"/>
              <a:gd name="connsiteY31" fmla="*/ 411305 h 3070067"/>
              <a:gd name="connsiteX32" fmla="*/ 4017818 w 4100946"/>
              <a:gd name="connsiteY32" fmla="*/ 369742 h 3070067"/>
              <a:gd name="connsiteX33" fmla="*/ 4073237 w 4100946"/>
              <a:gd name="connsiteY33" fmla="*/ 189633 h 3070067"/>
              <a:gd name="connsiteX34" fmla="*/ 4087091 w 4100946"/>
              <a:gd name="connsiteY34" fmla="*/ 148069 h 3070067"/>
              <a:gd name="connsiteX35" fmla="*/ 4100946 w 4100946"/>
              <a:gd name="connsiteY35" fmla="*/ 37233 h 3070067"/>
              <a:gd name="connsiteX36" fmla="*/ 4087091 w 4100946"/>
              <a:gd name="connsiteY36" fmla="*/ 716105 h 3070067"/>
              <a:gd name="connsiteX37" fmla="*/ 4031673 w 4100946"/>
              <a:gd name="connsiteY37" fmla="*/ 840796 h 3070067"/>
              <a:gd name="connsiteX38" fmla="*/ 3976255 w 4100946"/>
              <a:gd name="connsiteY38" fmla="*/ 937778 h 3070067"/>
              <a:gd name="connsiteX39" fmla="*/ 3920837 w 4100946"/>
              <a:gd name="connsiteY39" fmla="*/ 1034760 h 3070067"/>
              <a:gd name="connsiteX40" fmla="*/ 3810000 w 4100946"/>
              <a:gd name="connsiteY40" fmla="*/ 1145596 h 3070067"/>
              <a:gd name="connsiteX41" fmla="*/ 3768437 w 4100946"/>
              <a:gd name="connsiteY41" fmla="*/ 1187160 h 3070067"/>
              <a:gd name="connsiteX42" fmla="*/ 3671455 w 4100946"/>
              <a:gd name="connsiteY42" fmla="*/ 1228724 h 3070067"/>
              <a:gd name="connsiteX43" fmla="*/ 3574473 w 4100946"/>
              <a:gd name="connsiteY43" fmla="*/ 1297996 h 3070067"/>
              <a:gd name="connsiteX44" fmla="*/ 3519055 w 4100946"/>
              <a:gd name="connsiteY44" fmla="*/ 1325705 h 3070067"/>
              <a:gd name="connsiteX45" fmla="*/ 3435928 w 4100946"/>
              <a:gd name="connsiteY45" fmla="*/ 1367269 h 3070067"/>
              <a:gd name="connsiteX46" fmla="*/ 3352800 w 4100946"/>
              <a:gd name="connsiteY46" fmla="*/ 1422687 h 3070067"/>
              <a:gd name="connsiteX47" fmla="*/ 3311237 w 4100946"/>
              <a:gd name="connsiteY47" fmla="*/ 1436542 h 3070067"/>
              <a:gd name="connsiteX48" fmla="*/ 3172691 w 4100946"/>
              <a:gd name="connsiteY48" fmla="*/ 1533524 h 3070067"/>
              <a:gd name="connsiteX49" fmla="*/ 3034146 w 4100946"/>
              <a:gd name="connsiteY49" fmla="*/ 1658215 h 3070067"/>
              <a:gd name="connsiteX50" fmla="*/ 2992582 w 4100946"/>
              <a:gd name="connsiteY50" fmla="*/ 1672069 h 3070067"/>
              <a:gd name="connsiteX51" fmla="*/ 2951018 w 4100946"/>
              <a:gd name="connsiteY51" fmla="*/ 1713633 h 3070067"/>
              <a:gd name="connsiteX52" fmla="*/ 2909455 w 4100946"/>
              <a:gd name="connsiteY52" fmla="*/ 1741342 h 3070067"/>
              <a:gd name="connsiteX53" fmla="*/ 2881746 w 4100946"/>
              <a:gd name="connsiteY53" fmla="*/ 1782905 h 3070067"/>
              <a:gd name="connsiteX54" fmla="*/ 2854037 w 4100946"/>
              <a:gd name="connsiteY54" fmla="*/ 1810615 h 3070067"/>
              <a:gd name="connsiteX55" fmla="*/ 2812473 w 4100946"/>
              <a:gd name="connsiteY55" fmla="*/ 1893742 h 3070067"/>
              <a:gd name="connsiteX56" fmla="*/ 2757055 w 4100946"/>
              <a:gd name="connsiteY56" fmla="*/ 2004578 h 3070067"/>
              <a:gd name="connsiteX57" fmla="*/ 2729346 w 4100946"/>
              <a:gd name="connsiteY57" fmla="*/ 2046142 h 3070067"/>
              <a:gd name="connsiteX58" fmla="*/ 2687782 w 4100946"/>
              <a:gd name="connsiteY58" fmla="*/ 2115415 h 3070067"/>
              <a:gd name="connsiteX59" fmla="*/ 2673928 w 4100946"/>
              <a:gd name="connsiteY59" fmla="*/ 2156978 h 3070067"/>
              <a:gd name="connsiteX60" fmla="*/ 2618509 w 4100946"/>
              <a:gd name="connsiteY60" fmla="*/ 2253960 h 3070067"/>
              <a:gd name="connsiteX61" fmla="*/ 2590800 w 4100946"/>
              <a:gd name="connsiteY61" fmla="*/ 2337087 h 3070067"/>
              <a:gd name="connsiteX62" fmla="*/ 2563091 w 4100946"/>
              <a:gd name="connsiteY62" fmla="*/ 2475633 h 3070067"/>
              <a:gd name="connsiteX63" fmla="*/ 2452255 w 4100946"/>
              <a:gd name="connsiteY63" fmla="*/ 2392505 h 3070067"/>
              <a:gd name="connsiteX64" fmla="*/ 2369128 w 4100946"/>
              <a:gd name="connsiteY64" fmla="*/ 2337087 h 3070067"/>
              <a:gd name="connsiteX65" fmla="*/ 2341418 w 4100946"/>
              <a:gd name="connsiteY65" fmla="*/ 2309378 h 3070067"/>
              <a:gd name="connsiteX66" fmla="*/ 2258291 w 4100946"/>
              <a:gd name="connsiteY66" fmla="*/ 2281669 h 3070067"/>
              <a:gd name="connsiteX67" fmla="*/ 2147455 w 4100946"/>
              <a:gd name="connsiteY67" fmla="*/ 2240105 h 3070067"/>
              <a:gd name="connsiteX68" fmla="*/ 1704109 w 4100946"/>
              <a:gd name="connsiteY68" fmla="*/ 2253960 h 3070067"/>
              <a:gd name="connsiteX69" fmla="*/ 1662546 w 4100946"/>
              <a:gd name="connsiteY69" fmla="*/ 2281669 h 3070067"/>
              <a:gd name="connsiteX70" fmla="*/ 1579418 w 4100946"/>
              <a:gd name="connsiteY70" fmla="*/ 2350942 h 3070067"/>
              <a:gd name="connsiteX71" fmla="*/ 1537855 w 4100946"/>
              <a:gd name="connsiteY71" fmla="*/ 2378651 h 3070067"/>
              <a:gd name="connsiteX72" fmla="*/ 1468582 w 4100946"/>
              <a:gd name="connsiteY72" fmla="*/ 2434069 h 3070067"/>
              <a:gd name="connsiteX73" fmla="*/ 1385455 w 4100946"/>
              <a:gd name="connsiteY73" fmla="*/ 2503342 h 3070067"/>
              <a:gd name="connsiteX74" fmla="*/ 1357746 w 4100946"/>
              <a:gd name="connsiteY74" fmla="*/ 2544905 h 3070067"/>
              <a:gd name="connsiteX75" fmla="*/ 1288473 w 4100946"/>
              <a:gd name="connsiteY75" fmla="*/ 2614178 h 3070067"/>
              <a:gd name="connsiteX76" fmla="*/ 1246909 w 4100946"/>
              <a:gd name="connsiteY76" fmla="*/ 2669596 h 3070067"/>
              <a:gd name="connsiteX77" fmla="*/ 1149928 w 4100946"/>
              <a:gd name="connsiteY77" fmla="*/ 2752724 h 3070067"/>
              <a:gd name="connsiteX78" fmla="*/ 1108364 w 4100946"/>
              <a:gd name="connsiteY78" fmla="*/ 2766578 h 3070067"/>
              <a:gd name="connsiteX79" fmla="*/ 1025237 w 4100946"/>
              <a:gd name="connsiteY79" fmla="*/ 2821996 h 3070067"/>
              <a:gd name="connsiteX80" fmla="*/ 969818 w 4100946"/>
              <a:gd name="connsiteY80" fmla="*/ 2849705 h 3070067"/>
              <a:gd name="connsiteX81" fmla="*/ 914400 w 4100946"/>
              <a:gd name="connsiteY81" fmla="*/ 2891269 h 3070067"/>
              <a:gd name="connsiteX82" fmla="*/ 858982 w 4100946"/>
              <a:gd name="connsiteY82" fmla="*/ 2905124 h 3070067"/>
              <a:gd name="connsiteX83" fmla="*/ 803564 w 4100946"/>
              <a:gd name="connsiteY83" fmla="*/ 2932833 h 3070067"/>
              <a:gd name="connsiteX84" fmla="*/ 762000 w 4100946"/>
              <a:gd name="connsiteY84" fmla="*/ 2946687 h 3070067"/>
              <a:gd name="connsiteX85" fmla="*/ 651164 w 4100946"/>
              <a:gd name="connsiteY85" fmla="*/ 2974396 h 3070067"/>
              <a:gd name="connsiteX86" fmla="*/ 595746 w 4100946"/>
              <a:gd name="connsiteY86" fmla="*/ 3002105 h 3070067"/>
              <a:gd name="connsiteX87" fmla="*/ 0 w 4100946"/>
              <a:gd name="connsiteY87" fmla="*/ 3043669 h 3070067"/>
              <a:gd name="connsiteX88" fmla="*/ 41564 w 4100946"/>
              <a:gd name="connsiteY88" fmla="*/ 3057524 h 3070067"/>
              <a:gd name="connsiteX89" fmla="*/ 748146 w 4100946"/>
              <a:gd name="connsiteY89" fmla="*/ 3029815 h 3070067"/>
              <a:gd name="connsiteX90" fmla="*/ 803564 w 4100946"/>
              <a:gd name="connsiteY90" fmla="*/ 3015960 h 3070067"/>
              <a:gd name="connsiteX91" fmla="*/ 928255 w 4100946"/>
              <a:gd name="connsiteY91" fmla="*/ 2988251 h 3070067"/>
              <a:gd name="connsiteX92" fmla="*/ 983673 w 4100946"/>
              <a:gd name="connsiteY92" fmla="*/ 2960542 h 3070067"/>
              <a:gd name="connsiteX93" fmla="*/ 1080655 w 4100946"/>
              <a:gd name="connsiteY93" fmla="*/ 2918978 h 3070067"/>
              <a:gd name="connsiteX94" fmla="*/ 1205346 w 4100946"/>
              <a:gd name="connsiteY94" fmla="*/ 2849705 h 3070067"/>
              <a:gd name="connsiteX95" fmla="*/ 1302328 w 4100946"/>
              <a:gd name="connsiteY95" fmla="*/ 2780433 h 3070067"/>
              <a:gd name="connsiteX96" fmla="*/ 1385455 w 4100946"/>
              <a:gd name="connsiteY96" fmla="*/ 2725015 h 3070067"/>
              <a:gd name="connsiteX97" fmla="*/ 1427018 w 4100946"/>
              <a:gd name="connsiteY97" fmla="*/ 2711160 h 3070067"/>
              <a:gd name="connsiteX98" fmla="*/ 1468582 w 4100946"/>
              <a:gd name="connsiteY98" fmla="*/ 2683451 h 3070067"/>
              <a:gd name="connsiteX99" fmla="*/ 1524000 w 4100946"/>
              <a:gd name="connsiteY99" fmla="*/ 2669596 h 3070067"/>
              <a:gd name="connsiteX100" fmla="*/ 1565564 w 4100946"/>
              <a:gd name="connsiteY100" fmla="*/ 2655742 h 3070067"/>
              <a:gd name="connsiteX101" fmla="*/ 1620982 w 4100946"/>
              <a:gd name="connsiteY101" fmla="*/ 2641887 h 3070067"/>
              <a:gd name="connsiteX102" fmla="*/ 1662546 w 4100946"/>
              <a:gd name="connsiteY102" fmla="*/ 2628033 h 3070067"/>
              <a:gd name="connsiteX103" fmla="*/ 1814946 w 4100946"/>
              <a:gd name="connsiteY103" fmla="*/ 2614178 h 3070067"/>
              <a:gd name="connsiteX104" fmla="*/ 1995055 w 4100946"/>
              <a:gd name="connsiteY104" fmla="*/ 2586469 h 3070067"/>
              <a:gd name="connsiteX105" fmla="*/ 2036618 w 4100946"/>
              <a:gd name="connsiteY105" fmla="*/ 2572615 h 3070067"/>
              <a:gd name="connsiteX106" fmla="*/ 2119746 w 4100946"/>
              <a:gd name="connsiteY106" fmla="*/ 2531051 h 3070067"/>
              <a:gd name="connsiteX107" fmla="*/ 2175164 w 4100946"/>
              <a:gd name="connsiteY107" fmla="*/ 2503342 h 3070067"/>
              <a:gd name="connsiteX108" fmla="*/ 2230582 w 4100946"/>
              <a:gd name="connsiteY108" fmla="*/ 2489487 h 3070067"/>
              <a:gd name="connsiteX109" fmla="*/ 2272146 w 4100946"/>
              <a:gd name="connsiteY109" fmla="*/ 2475633 h 3070067"/>
              <a:gd name="connsiteX110" fmla="*/ 2438400 w 4100946"/>
              <a:gd name="connsiteY110" fmla="*/ 2489487 h 3070067"/>
              <a:gd name="connsiteX111" fmla="*/ 2493818 w 4100946"/>
              <a:gd name="connsiteY111" fmla="*/ 2503342 h 3070067"/>
              <a:gd name="connsiteX112" fmla="*/ 2521528 w 4100946"/>
              <a:gd name="connsiteY112" fmla="*/ 2558760 h 307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100946" h="3070067">
                <a:moveTo>
                  <a:pt x="2521528" y="2558760"/>
                </a:moveTo>
                <a:cubicBezTo>
                  <a:pt x="2557919" y="2504173"/>
                  <a:pt x="2557161" y="2513208"/>
                  <a:pt x="2576946" y="2434069"/>
                </a:cubicBezTo>
                <a:lnTo>
                  <a:pt x="2604655" y="2323233"/>
                </a:lnTo>
                <a:cubicBezTo>
                  <a:pt x="2609273" y="2286287"/>
                  <a:pt x="2612388" y="2249123"/>
                  <a:pt x="2618509" y="2212396"/>
                </a:cubicBezTo>
                <a:cubicBezTo>
                  <a:pt x="2621639" y="2193614"/>
                  <a:pt x="2629671" y="2175828"/>
                  <a:pt x="2632364" y="2156978"/>
                </a:cubicBezTo>
                <a:cubicBezTo>
                  <a:pt x="2638928" y="2111032"/>
                  <a:pt x="2639654" y="2064379"/>
                  <a:pt x="2646218" y="2018433"/>
                </a:cubicBezTo>
                <a:cubicBezTo>
                  <a:pt x="2648911" y="1999583"/>
                  <a:pt x="2656667" y="1981749"/>
                  <a:pt x="2660073" y="1963015"/>
                </a:cubicBezTo>
                <a:cubicBezTo>
                  <a:pt x="2675711" y="1877008"/>
                  <a:pt x="2668640" y="1873330"/>
                  <a:pt x="2687782" y="1796760"/>
                </a:cubicBezTo>
                <a:cubicBezTo>
                  <a:pt x="2691324" y="1782592"/>
                  <a:pt x="2697625" y="1769238"/>
                  <a:pt x="2701637" y="1755196"/>
                </a:cubicBezTo>
                <a:cubicBezTo>
                  <a:pt x="2706868" y="1736887"/>
                  <a:pt x="2710020" y="1718016"/>
                  <a:pt x="2715491" y="1699778"/>
                </a:cubicBezTo>
                <a:cubicBezTo>
                  <a:pt x="2723884" y="1671802"/>
                  <a:pt x="2733964" y="1644360"/>
                  <a:pt x="2743200" y="1616651"/>
                </a:cubicBezTo>
                <a:cubicBezTo>
                  <a:pt x="2747818" y="1602796"/>
                  <a:pt x="2751631" y="1588647"/>
                  <a:pt x="2757055" y="1575087"/>
                </a:cubicBezTo>
                <a:lnTo>
                  <a:pt x="2784764" y="1505815"/>
                </a:lnTo>
                <a:cubicBezTo>
                  <a:pt x="2789382" y="1478106"/>
                  <a:pt x="2791805" y="1449940"/>
                  <a:pt x="2798618" y="1422687"/>
                </a:cubicBezTo>
                <a:cubicBezTo>
                  <a:pt x="2805702" y="1394351"/>
                  <a:pt x="2817092" y="1367269"/>
                  <a:pt x="2826328" y="1339560"/>
                </a:cubicBezTo>
                <a:cubicBezTo>
                  <a:pt x="2830946" y="1325705"/>
                  <a:pt x="2836640" y="1312164"/>
                  <a:pt x="2840182" y="1297996"/>
                </a:cubicBezTo>
                <a:cubicBezTo>
                  <a:pt x="2849937" y="1258976"/>
                  <a:pt x="2855401" y="1220091"/>
                  <a:pt x="2881746" y="1187160"/>
                </a:cubicBezTo>
                <a:cubicBezTo>
                  <a:pt x="2906226" y="1156561"/>
                  <a:pt x="2937164" y="1131742"/>
                  <a:pt x="2964873" y="1104033"/>
                </a:cubicBezTo>
                <a:cubicBezTo>
                  <a:pt x="3016763" y="1052143"/>
                  <a:pt x="2987849" y="1068665"/>
                  <a:pt x="3048000" y="1048615"/>
                </a:cubicBezTo>
                <a:cubicBezTo>
                  <a:pt x="3070346" y="1026268"/>
                  <a:pt x="3086686" y="1006305"/>
                  <a:pt x="3117273" y="993196"/>
                </a:cubicBezTo>
                <a:cubicBezTo>
                  <a:pt x="3179427" y="966559"/>
                  <a:pt x="3160327" y="992451"/>
                  <a:pt x="3214255" y="965487"/>
                </a:cubicBezTo>
                <a:cubicBezTo>
                  <a:pt x="3320187" y="912520"/>
                  <a:pt x="3176167" y="958290"/>
                  <a:pt x="3325091" y="923924"/>
                </a:cubicBezTo>
                <a:cubicBezTo>
                  <a:pt x="3362198" y="915361"/>
                  <a:pt x="3435928" y="896215"/>
                  <a:pt x="3435928" y="896215"/>
                </a:cubicBezTo>
                <a:cubicBezTo>
                  <a:pt x="3454401" y="882360"/>
                  <a:pt x="3470693" y="864978"/>
                  <a:pt x="3491346" y="854651"/>
                </a:cubicBezTo>
                <a:cubicBezTo>
                  <a:pt x="3508377" y="846135"/>
                  <a:pt x="3528935" y="847482"/>
                  <a:pt x="3546764" y="840796"/>
                </a:cubicBezTo>
                <a:cubicBezTo>
                  <a:pt x="3607661" y="817959"/>
                  <a:pt x="3592588" y="814611"/>
                  <a:pt x="3643746" y="785378"/>
                </a:cubicBezTo>
                <a:cubicBezTo>
                  <a:pt x="3661678" y="775131"/>
                  <a:pt x="3682358" y="769673"/>
                  <a:pt x="3699164" y="757669"/>
                </a:cubicBezTo>
                <a:cubicBezTo>
                  <a:pt x="3715108" y="746281"/>
                  <a:pt x="3725852" y="728856"/>
                  <a:pt x="3740728" y="716105"/>
                </a:cubicBezTo>
                <a:cubicBezTo>
                  <a:pt x="3758260" y="701078"/>
                  <a:pt x="3779818" y="690870"/>
                  <a:pt x="3796146" y="674542"/>
                </a:cubicBezTo>
                <a:cubicBezTo>
                  <a:pt x="3899254" y="571434"/>
                  <a:pt x="3781319" y="656717"/>
                  <a:pt x="3879273" y="591415"/>
                </a:cubicBezTo>
                <a:cubicBezTo>
                  <a:pt x="3905685" y="538589"/>
                  <a:pt x="3913747" y="518922"/>
                  <a:pt x="3948546" y="466724"/>
                </a:cubicBezTo>
                <a:cubicBezTo>
                  <a:pt x="3961355" y="447511"/>
                  <a:pt x="3976688" y="430095"/>
                  <a:pt x="3990109" y="411305"/>
                </a:cubicBezTo>
                <a:cubicBezTo>
                  <a:pt x="3999787" y="397756"/>
                  <a:pt x="4008582" y="383596"/>
                  <a:pt x="4017818" y="369742"/>
                </a:cubicBezTo>
                <a:cubicBezTo>
                  <a:pt x="4053556" y="244661"/>
                  <a:pt x="4034892" y="304669"/>
                  <a:pt x="4073237" y="189633"/>
                </a:cubicBezTo>
                <a:lnTo>
                  <a:pt x="4087091" y="148069"/>
                </a:lnTo>
                <a:cubicBezTo>
                  <a:pt x="4091709" y="111124"/>
                  <a:pt x="4100946" y="0"/>
                  <a:pt x="4100946" y="37233"/>
                </a:cubicBezTo>
                <a:cubicBezTo>
                  <a:pt x="4100946" y="263571"/>
                  <a:pt x="4099418" y="490103"/>
                  <a:pt x="4087091" y="716105"/>
                </a:cubicBezTo>
                <a:cubicBezTo>
                  <a:pt x="4084153" y="769976"/>
                  <a:pt x="4058461" y="800614"/>
                  <a:pt x="4031673" y="840796"/>
                </a:cubicBezTo>
                <a:cubicBezTo>
                  <a:pt x="4004838" y="948134"/>
                  <a:pt x="4039748" y="848887"/>
                  <a:pt x="3976255" y="937778"/>
                </a:cubicBezTo>
                <a:cubicBezTo>
                  <a:pt x="3935563" y="994747"/>
                  <a:pt x="3964466" y="986768"/>
                  <a:pt x="3920837" y="1034760"/>
                </a:cubicBezTo>
                <a:cubicBezTo>
                  <a:pt x="3885691" y="1073421"/>
                  <a:pt x="3846946" y="1108650"/>
                  <a:pt x="3810000" y="1145596"/>
                </a:cubicBezTo>
                <a:cubicBezTo>
                  <a:pt x="3796145" y="1159451"/>
                  <a:pt x="3787025" y="1180964"/>
                  <a:pt x="3768437" y="1187160"/>
                </a:cubicBezTo>
                <a:cubicBezTo>
                  <a:pt x="3721807" y="1202704"/>
                  <a:pt x="3719391" y="1201332"/>
                  <a:pt x="3671455" y="1228724"/>
                </a:cubicBezTo>
                <a:cubicBezTo>
                  <a:pt x="3603063" y="1267805"/>
                  <a:pt x="3653772" y="1248434"/>
                  <a:pt x="3574473" y="1297996"/>
                </a:cubicBezTo>
                <a:cubicBezTo>
                  <a:pt x="3556959" y="1308942"/>
                  <a:pt x="3536987" y="1315458"/>
                  <a:pt x="3519055" y="1325705"/>
                </a:cubicBezTo>
                <a:cubicBezTo>
                  <a:pt x="3443854" y="1368678"/>
                  <a:pt x="3512132" y="1341868"/>
                  <a:pt x="3435928" y="1367269"/>
                </a:cubicBezTo>
                <a:cubicBezTo>
                  <a:pt x="3408219" y="1385742"/>
                  <a:pt x="3384393" y="1412155"/>
                  <a:pt x="3352800" y="1422687"/>
                </a:cubicBezTo>
                <a:cubicBezTo>
                  <a:pt x="3338946" y="1427305"/>
                  <a:pt x="3324003" y="1429450"/>
                  <a:pt x="3311237" y="1436542"/>
                </a:cubicBezTo>
                <a:cubicBezTo>
                  <a:pt x="3294312" y="1445945"/>
                  <a:pt x="3195526" y="1512765"/>
                  <a:pt x="3172691" y="1533524"/>
                </a:cubicBezTo>
                <a:cubicBezTo>
                  <a:pt x="3128825" y="1573402"/>
                  <a:pt x="3090113" y="1630231"/>
                  <a:pt x="3034146" y="1658215"/>
                </a:cubicBezTo>
                <a:cubicBezTo>
                  <a:pt x="3021084" y="1664746"/>
                  <a:pt x="3006437" y="1667451"/>
                  <a:pt x="2992582" y="1672069"/>
                </a:cubicBezTo>
                <a:cubicBezTo>
                  <a:pt x="2978727" y="1685924"/>
                  <a:pt x="2966070" y="1701090"/>
                  <a:pt x="2951018" y="1713633"/>
                </a:cubicBezTo>
                <a:cubicBezTo>
                  <a:pt x="2938226" y="1724293"/>
                  <a:pt x="2921229" y="1729568"/>
                  <a:pt x="2909455" y="1741342"/>
                </a:cubicBezTo>
                <a:cubicBezTo>
                  <a:pt x="2897681" y="1753116"/>
                  <a:pt x="2892148" y="1769903"/>
                  <a:pt x="2881746" y="1782905"/>
                </a:cubicBezTo>
                <a:cubicBezTo>
                  <a:pt x="2873586" y="1793105"/>
                  <a:pt x="2863273" y="1801378"/>
                  <a:pt x="2854037" y="1810615"/>
                </a:cubicBezTo>
                <a:cubicBezTo>
                  <a:pt x="2825942" y="1894896"/>
                  <a:pt x="2858515" y="1809331"/>
                  <a:pt x="2812473" y="1893742"/>
                </a:cubicBezTo>
                <a:cubicBezTo>
                  <a:pt x="2792694" y="1930005"/>
                  <a:pt x="2779967" y="1970209"/>
                  <a:pt x="2757055" y="2004578"/>
                </a:cubicBezTo>
                <a:cubicBezTo>
                  <a:pt x="2747819" y="2018433"/>
                  <a:pt x="2736793" y="2031249"/>
                  <a:pt x="2729346" y="2046142"/>
                </a:cubicBezTo>
                <a:cubicBezTo>
                  <a:pt x="2693375" y="2118082"/>
                  <a:pt x="2741904" y="2061291"/>
                  <a:pt x="2687782" y="2115415"/>
                </a:cubicBezTo>
                <a:cubicBezTo>
                  <a:pt x="2683164" y="2129269"/>
                  <a:pt x="2679681" y="2143555"/>
                  <a:pt x="2673928" y="2156978"/>
                </a:cubicBezTo>
                <a:cubicBezTo>
                  <a:pt x="2652836" y="2206191"/>
                  <a:pt x="2646335" y="2212221"/>
                  <a:pt x="2618509" y="2253960"/>
                </a:cubicBezTo>
                <a:cubicBezTo>
                  <a:pt x="2609273" y="2281669"/>
                  <a:pt x="2596528" y="2308446"/>
                  <a:pt x="2590800" y="2337087"/>
                </a:cubicBezTo>
                <a:lnTo>
                  <a:pt x="2563091" y="2475633"/>
                </a:lnTo>
                <a:cubicBezTo>
                  <a:pt x="2454949" y="2439584"/>
                  <a:pt x="2611458" y="2498640"/>
                  <a:pt x="2452255" y="2392505"/>
                </a:cubicBezTo>
                <a:cubicBezTo>
                  <a:pt x="2424546" y="2374032"/>
                  <a:pt x="2392677" y="2360635"/>
                  <a:pt x="2369128" y="2337087"/>
                </a:cubicBezTo>
                <a:cubicBezTo>
                  <a:pt x="2359891" y="2327851"/>
                  <a:pt x="2353101" y="2315220"/>
                  <a:pt x="2341418" y="2309378"/>
                </a:cubicBezTo>
                <a:cubicBezTo>
                  <a:pt x="2315294" y="2296316"/>
                  <a:pt x="2282593" y="2297871"/>
                  <a:pt x="2258291" y="2281669"/>
                </a:cubicBezTo>
                <a:cubicBezTo>
                  <a:pt x="2197135" y="2240898"/>
                  <a:pt x="2233056" y="2257226"/>
                  <a:pt x="2147455" y="2240105"/>
                </a:cubicBezTo>
                <a:cubicBezTo>
                  <a:pt x="1999673" y="2244723"/>
                  <a:pt x="1851423" y="2241333"/>
                  <a:pt x="1704109" y="2253960"/>
                </a:cubicBezTo>
                <a:cubicBezTo>
                  <a:pt x="1687519" y="2255382"/>
                  <a:pt x="1676095" y="2271991"/>
                  <a:pt x="1662546" y="2281669"/>
                </a:cubicBezTo>
                <a:cubicBezTo>
                  <a:pt x="1442479" y="2438861"/>
                  <a:pt x="1710685" y="2245929"/>
                  <a:pt x="1579418" y="2350942"/>
                </a:cubicBezTo>
                <a:cubicBezTo>
                  <a:pt x="1566416" y="2361344"/>
                  <a:pt x="1551176" y="2368660"/>
                  <a:pt x="1537855" y="2378651"/>
                </a:cubicBezTo>
                <a:cubicBezTo>
                  <a:pt x="1514198" y="2396393"/>
                  <a:pt x="1492239" y="2416327"/>
                  <a:pt x="1468582" y="2434069"/>
                </a:cubicBezTo>
                <a:cubicBezTo>
                  <a:pt x="1420143" y="2470398"/>
                  <a:pt x="1427698" y="2452649"/>
                  <a:pt x="1385455" y="2503342"/>
                </a:cubicBezTo>
                <a:cubicBezTo>
                  <a:pt x="1374795" y="2516134"/>
                  <a:pt x="1368711" y="2532374"/>
                  <a:pt x="1357746" y="2544905"/>
                </a:cubicBezTo>
                <a:cubicBezTo>
                  <a:pt x="1336242" y="2569481"/>
                  <a:pt x="1308067" y="2588054"/>
                  <a:pt x="1288473" y="2614178"/>
                </a:cubicBezTo>
                <a:cubicBezTo>
                  <a:pt x="1274618" y="2632651"/>
                  <a:pt x="1261936" y="2652064"/>
                  <a:pt x="1246909" y="2669596"/>
                </a:cubicBezTo>
                <a:cubicBezTo>
                  <a:pt x="1223324" y="2697112"/>
                  <a:pt x="1180591" y="2735202"/>
                  <a:pt x="1149928" y="2752724"/>
                </a:cubicBezTo>
                <a:cubicBezTo>
                  <a:pt x="1137248" y="2759970"/>
                  <a:pt x="1122219" y="2761960"/>
                  <a:pt x="1108364" y="2766578"/>
                </a:cubicBezTo>
                <a:cubicBezTo>
                  <a:pt x="1080655" y="2785051"/>
                  <a:pt x="1055023" y="2807103"/>
                  <a:pt x="1025237" y="2821996"/>
                </a:cubicBezTo>
                <a:cubicBezTo>
                  <a:pt x="1006764" y="2831232"/>
                  <a:pt x="987332" y="2838759"/>
                  <a:pt x="969818" y="2849705"/>
                </a:cubicBezTo>
                <a:cubicBezTo>
                  <a:pt x="950237" y="2861943"/>
                  <a:pt x="935053" y="2880942"/>
                  <a:pt x="914400" y="2891269"/>
                </a:cubicBezTo>
                <a:cubicBezTo>
                  <a:pt x="897369" y="2899785"/>
                  <a:pt x="876811" y="2898438"/>
                  <a:pt x="858982" y="2905124"/>
                </a:cubicBezTo>
                <a:cubicBezTo>
                  <a:pt x="839644" y="2912376"/>
                  <a:pt x="822547" y="2924697"/>
                  <a:pt x="803564" y="2932833"/>
                </a:cubicBezTo>
                <a:cubicBezTo>
                  <a:pt x="790141" y="2938586"/>
                  <a:pt x="776089" y="2942844"/>
                  <a:pt x="762000" y="2946687"/>
                </a:cubicBezTo>
                <a:cubicBezTo>
                  <a:pt x="725259" y="2956707"/>
                  <a:pt x="651164" y="2974396"/>
                  <a:pt x="651164" y="2974396"/>
                </a:cubicBezTo>
                <a:cubicBezTo>
                  <a:pt x="632691" y="2983632"/>
                  <a:pt x="615604" y="2996431"/>
                  <a:pt x="595746" y="3002105"/>
                </a:cubicBezTo>
                <a:cubicBezTo>
                  <a:pt x="404356" y="3056789"/>
                  <a:pt x="191333" y="3037871"/>
                  <a:pt x="0" y="3043669"/>
                </a:cubicBezTo>
                <a:cubicBezTo>
                  <a:pt x="13855" y="3048287"/>
                  <a:pt x="26960" y="3057524"/>
                  <a:pt x="41564" y="3057524"/>
                </a:cubicBezTo>
                <a:cubicBezTo>
                  <a:pt x="205760" y="3057524"/>
                  <a:pt x="526760" y="3070067"/>
                  <a:pt x="748146" y="3029815"/>
                </a:cubicBezTo>
                <a:cubicBezTo>
                  <a:pt x="766880" y="3026409"/>
                  <a:pt x="784893" y="3019694"/>
                  <a:pt x="803564" y="3015960"/>
                </a:cubicBezTo>
                <a:cubicBezTo>
                  <a:pt x="860641" y="3004544"/>
                  <a:pt x="881073" y="3008472"/>
                  <a:pt x="928255" y="2988251"/>
                </a:cubicBezTo>
                <a:cubicBezTo>
                  <a:pt x="947238" y="2980115"/>
                  <a:pt x="964690" y="2968678"/>
                  <a:pt x="983673" y="2960542"/>
                </a:cubicBezTo>
                <a:cubicBezTo>
                  <a:pt x="1050558" y="2931877"/>
                  <a:pt x="1004075" y="2964926"/>
                  <a:pt x="1080655" y="2918978"/>
                </a:cubicBezTo>
                <a:cubicBezTo>
                  <a:pt x="1199754" y="2847519"/>
                  <a:pt x="1121743" y="2877573"/>
                  <a:pt x="1205346" y="2849705"/>
                </a:cubicBezTo>
                <a:cubicBezTo>
                  <a:pt x="1278813" y="2776238"/>
                  <a:pt x="1211148" y="2835141"/>
                  <a:pt x="1302328" y="2780433"/>
                </a:cubicBezTo>
                <a:cubicBezTo>
                  <a:pt x="1330884" y="2763299"/>
                  <a:pt x="1353862" y="2735546"/>
                  <a:pt x="1385455" y="2725015"/>
                </a:cubicBezTo>
                <a:cubicBezTo>
                  <a:pt x="1399309" y="2720397"/>
                  <a:pt x="1413956" y="2717691"/>
                  <a:pt x="1427018" y="2711160"/>
                </a:cubicBezTo>
                <a:cubicBezTo>
                  <a:pt x="1441911" y="2703713"/>
                  <a:pt x="1453277" y="2690010"/>
                  <a:pt x="1468582" y="2683451"/>
                </a:cubicBezTo>
                <a:cubicBezTo>
                  <a:pt x="1486084" y="2675950"/>
                  <a:pt x="1505691" y="2674827"/>
                  <a:pt x="1524000" y="2669596"/>
                </a:cubicBezTo>
                <a:cubicBezTo>
                  <a:pt x="1538042" y="2665584"/>
                  <a:pt x="1551522" y="2659754"/>
                  <a:pt x="1565564" y="2655742"/>
                </a:cubicBezTo>
                <a:cubicBezTo>
                  <a:pt x="1583873" y="2650511"/>
                  <a:pt x="1602673" y="2647118"/>
                  <a:pt x="1620982" y="2641887"/>
                </a:cubicBezTo>
                <a:cubicBezTo>
                  <a:pt x="1635024" y="2637875"/>
                  <a:pt x="1648089" y="2630098"/>
                  <a:pt x="1662546" y="2628033"/>
                </a:cubicBezTo>
                <a:cubicBezTo>
                  <a:pt x="1713043" y="2620819"/>
                  <a:pt x="1764248" y="2619811"/>
                  <a:pt x="1814946" y="2614178"/>
                </a:cubicBezTo>
                <a:cubicBezTo>
                  <a:pt x="1837057" y="2611721"/>
                  <a:pt x="1968045" y="2592471"/>
                  <a:pt x="1995055" y="2586469"/>
                </a:cubicBezTo>
                <a:cubicBezTo>
                  <a:pt x="2009311" y="2583301"/>
                  <a:pt x="2022764" y="2577233"/>
                  <a:pt x="2036618" y="2572615"/>
                </a:cubicBezTo>
                <a:cubicBezTo>
                  <a:pt x="2087135" y="2522098"/>
                  <a:pt x="2038037" y="2561692"/>
                  <a:pt x="2119746" y="2531051"/>
                </a:cubicBezTo>
                <a:cubicBezTo>
                  <a:pt x="2139084" y="2523799"/>
                  <a:pt x="2155826" y="2510594"/>
                  <a:pt x="2175164" y="2503342"/>
                </a:cubicBezTo>
                <a:cubicBezTo>
                  <a:pt x="2192993" y="2496656"/>
                  <a:pt x="2212273" y="2494718"/>
                  <a:pt x="2230582" y="2489487"/>
                </a:cubicBezTo>
                <a:cubicBezTo>
                  <a:pt x="2244624" y="2485475"/>
                  <a:pt x="2258291" y="2480251"/>
                  <a:pt x="2272146" y="2475633"/>
                </a:cubicBezTo>
                <a:cubicBezTo>
                  <a:pt x="2327564" y="2480251"/>
                  <a:pt x="2383219" y="2482589"/>
                  <a:pt x="2438400" y="2489487"/>
                </a:cubicBezTo>
                <a:cubicBezTo>
                  <a:pt x="2457294" y="2491849"/>
                  <a:pt x="2475509" y="2498111"/>
                  <a:pt x="2493818" y="2503342"/>
                </a:cubicBezTo>
                <a:cubicBezTo>
                  <a:pt x="2533770" y="2514757"/>
                  <a:pt x="2530387" y="2514699"/>
                  <a:pt x="2521528" y="2558760"/>
                </a:cubicBez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Пятое     желание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9099" t="11183" r="8986" b="14675"/>
          <a:stretch/>
        </p:blipFill>
        <p:spPr>
          <a:xfrm>
            <a:off x="490478" y="1428736"/>
            <a:ext cx="3795770" cy="4940882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194" t="4324" r="2522" b="4070"/>
          <a:stretch/>
        </p:blipFill>
        <p:spPr>
          <a:xfrm>
            <a:off x="4786314" y="1428736"/>
            <a:ext cx="4053217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Наземный                           Воздушный</a:t>
            </a:r>
            <a:br>
              <a:rPr lang="ru-RU" dirty="0" smtClean="0"/>
            </a:br>
            <a:r>
              <a:rPr lang="ru-RU" dirty="0" smtClean="0"/>
              <a:t>   транспорт                              </a:t>
            </a:r>
            <a:r>
              <a:rPr lang="ru-RU" dirty="0" err="1" smtClean="0"/>
              <a:t>транспорт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транспорт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2000247" cy="1388407"/>
          </a:xfrm>
          <a:prstGeom prst="rect">
            <a:avLst/>
          </a:prstGeom>
          <a:noFill/>
        </p:spPr>
      </p:pic>
      <p:pic>
        <p:nvPicPr>
          <p:cNvPr id="1028" name="Picture 4" descr="C:\Users\Admin\Desktop\транспорт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863" y="2795588"/>
            <a:ext cx="2200275" cy="1266825"/>
          </a:xfrm>
          <a:prstGeom prst="rect">
            <a:avLst/>
          </a:prstGeom>
          <a:noFill/>
        </p:spPr>
      </p:pic>
      <p:pic>
        <p:nvPicPr>
          <p:cNvPr id="1029" name="Picture 5" descr="C:\Users\Admin\Desktop\транспорт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5638" y="2609850"/>
            <a:ext cx="2752725" cy="1638300"/>
          </a:xfrm>
          <a:prstGeom prst="rect">
            <a:avLst/>
          </a:prstGeom>
          <a:noFill/>
        </p:spPr>
      </p:pic>
      <p:pic>
        <p:nvPicPr>
          <p:cNvPr id="1030" name="Picture 6" descr="C:\Users\Admin\Desktop\транспорт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714620"/>
            <a:ext cx="2447925" cy="1704975"/>
          </a:xfrm>
          <a:prstGeom prst="rect">
            <a:avLst/>
          </a:prstGeom>
          <a:noFill/>
        </p:spPr>
      </p:pic>
      <p:pic>
        <p:nvPicPr>
          <p:cNvPr id="1032" name="Picture 8" descr="C:\Users\Admin\Desktop\транспорт\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643446"/>
            <a:ext cx="3283504" cy="1695454"/>
          </a:xfrm>
          <a:prstGeom prst="rect">
            <a:avLst/>
          </a:prstGeom>
          <a:noFill/>
        </p:spPr>
      </p:pic>
      <p:pic>
        <p:nvPicPr>
          <p:cNvPr id="1033" name="Picture 9" descr="C:\Users\Admin\Desktop\транспорт\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857496"/>
            <a:ext cx="2571768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2106 L 0.3151 -0.20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26771 0.01042 " pathEditMode="relative" ptsTypes="AA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3542 L 0.26806 -0.0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5718 L -0.2835 0.246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462699">
            <a:off x="2360795" y="2984508"/>
            <a:ext cx="1604329" cy="1494997"/>
          </a:xfrm>
          <a:prstGeom prst="teardrop">
            <a:avLst>
              <a:gd name="adj" fmla="val 13676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4378843">
            <a:off x="2401804" y="1574265"/>
            <a:ext cx="1449935" cy="1503532"/>
          </a:xfrm>
          <a:prstGeom prst="teardrop">
            <a:avLst>
              <a:gd name="adj" fmla="val 1354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801004">
            <a:off x="3539668" y="3552049"/>
            <a:ext cx="1600709" cy="1554953"/>
          </a:xfrm>
          <a:prstGeom prst="teardrop">
            <a:avLst>
              <a:gd name="adj" fmla="val 1267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7477067">
            <a:off x="3456859" y="819059"/>
            <a:ext cx="1593752" cy="1451305"/>
          </a:xfrm>
          <a:prstGeom prst="teardrop">
            <a:avLst>
              <a:gd name="adj" fmla="val 1347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932218" y="3075709"/>
            <a:ext cx="2329070" cy="3491346"/>
          </a:xfrm>
          <a:custGeom>
            <a:avLst/>
            <a:gdLst>
              <a:gd name="connsiteX0" fmla="*/ 69273 w 2329070"/>
              <a:gd name="connsiteY0" fmla="*/ 0 h 3491346"/>
              <a:gd name="connsiteX1" fmla="*/ 290946 w 2329070"/>
              <a:gd name="connsiteY1" fmla="*/ 13855 h 3491346"/>
              <a:gd name="connsiteX2" fmla="*/ 332509 w 2329070"/>
              <a:gd name="connsiteY2" fmla="*/ 27709 h 3491346"/>
              <a:gd name="connsiteX3" fmla="*/ 484909 w 2329070"/>
              <a:gd name="connsiteY3" fmla="*/ 41564 h 3491346"/>
              <a:gd name="connsiteX4" fmla="*/ 540327 w 2329070"/>
              <a:gd name="connsiteY4" fmla="*/ 55418 h 3491346"/>
              <a:gd name="connsiteX5" fmla="*/ 609600 w 2329070"/>
              <a:gd name="connsiteY5" fmla="*/ 69273 h 3491346"/>
              <a:gd name="connsiteX6" fmla="*/ 651164 w 2329070"/>
              <a:gd name="connsiteY6" fmla="*/ 83127 h 3491346"/>
              <a:gd name="connsiteX7" fmla="*/ 734291 w 2329070"/>
              <a:gd name="connsiteY7" fmla="*/ 96982 h 3491346"/>
              <a:gd name="connsiteX8" fmla="*/ 775855 w 2329070"/>
              <a:gd name="connsiteY8" fmla="*/ 124691 h 3491346"/>
              <a:gd name="connsiteX9" fmla="*/ 858982 w 2329070"/>
              <a:gd name="connsiteY9" fmla="*/ 138546 h 3491346"/>
              <a:gd name="connsiteX10" fmla="*/ 900546 w 2329070"/>
              <a:gd name="connsiteY10" fmla="*/ 152400 h 3491346"/>
              <a:gd name="connsiteX11" fmla="*/ 942109 w 2329070"/>
              <a:gd name="connsiteY11" fmla="*/ 180109 h 3491346"/>
              <a:gd name="connsiteX12" fmla="*/ 1039091 w 2329070"/>
              <a:gd name="connsiteY12" fmla="*/ 207818 h 3491346"/>
              <a:gd name="connsiteX13" fmla="*/ 1080655 w 2329070"/>
              <a:gd name="connsiteY13" fmla="*/ 221673 h 3491346"/>
              <a:gd name="connsiteX14" fmla="*/ 1122218 w 2329070"/>
              <a:gd name="connsiteY14" fmla="*/ 249382 h 3491346"/>
              <a:gd name="connsiteX15" fmla="*/ 1205346 w 2329070"/>
              <a:gd name="connsiteY15" fmla="*/ 277091 h 3491346"/>
              <a:gd name="connsiteX16" fmla="*/ 1260764 w 2329070"/>
              <a:gd name="connsiteY16" fmla="*/ 318655 h 3491346"/>
              <a:gd name="connsiteX17" fmla="*/ 1302327 w 2329070"/>
              <a:gd name="connsiteY17" fmla="*/ 332509 h 3491346"/>
              <a:gd name="connsiteX18" fmla="*/ 1330037 w 2329070"/>
              <a:gd name="connsiteY18" fmla="*/ 360218 h 3491346"/>
              <a:gd name="connsiteX19" fmla="*/ 1385455 w 2329070"/>
              <a:gd name="connsiteY19" fmla="*/ 387927 h 3491346"/>
              <a:gd name="connsiteX20" fmla="*/ 1510146 w 2329070"/>
              <a:gd name="connsiteY20" fmla="*/ 484909 h 3491346"/>
              <a:gd name="connsiteX21" fmla="*/ 1551709 w 2329070"/>
              <a:gd name="connsiteY21" fmla="*/ 512618 h 3491346"/>
              <a:gd name="connsiteX22" fmla="*/ 1607127 w 2329070"/>
              <a:gd name="connsiteY22" fmla="*/ 540327 h 3491346"/>
              <a:gd name="connsiteX23" fmla="*/ 1690255 w 2329070"/>
              <a:gd name="connsiteY23" fmla="*/ 581891 h 3491346"/>
              <a:gd name="connsiteX24" fmla="*/ 1787237 w 2329070"/>
              <a:gd name="connsiteY24" fmla="*/ 692727 h 3491346"/>
              <a:gd name="connsiteX25" fmla="*/ 1842655 w 2329070"/>
              <a:gd name="connsiteY25" fmla="*/ 748146 h 3491346"/>
              <a:gd name="connsiteX26" fmla="*/ 1884218 w 2329070"/>
              <a:gd name="connsiteY26" fmla="*/ 803564 h 3491346"/>
              <a:gd name="connsiteX27" fmla="*/ 1911927 w 2329070"/>
              <a:gd name="connsiteY27" fmla="*/ 845127 h 3491346"/>
              <a:gd name="connsiteX28" fmla="*/ 1967346 w 2329070"/>
              <a:gd name="connsiteY28" fmla="*/ 900546 h 3491346"/>
              <a:gd name="connsiteX29" fmla="*/ 2036618 w 2329070"/>
              <a:gd name="connsiteY29" fmla="*/ 997527 h 3491346"/>
              <a:gd name="connsiteX30" fmla="*/ 2092037 w 2329070"/>
              <a:gd name="connsiteY30" fmla="*/ 1122218 h 3491346"/>
              <a:gd name="connsiteX31" fmla="*/ 2105891 w 2329070"/>
              <a:gd name="connsiteY31" fmla="*/ 1163782 h 3491346"/>
              <a:gd name="connsiteX32" fmla="*/ 2189018 w 2329070"/>
              <a:gd name="connsiteY32" fmla="*/ 1302327 h 3491346"/>
              <a:gd name="connsiteX33" fmla="*/ 2216727 w 2329070"/>
              <a:gd name="connsiteY33" fmla="*/ 1399309 h 3491346"/>
              <a:gd name="connsiteX34" fmla="*/ 2244437 w 2329070"/>
              <a:gd name="connsiteY34" fmla="*/ 1454727 h 3491346"/>
              <a:gd name="connsiteX35" fmla="*/ 2272146 w 2329070"/>
              <a:gd name="connsiteY35" fmla="*/ 1551709 h 3491346"/>
              <a:gd name="connsiteX36" fmla="*/ 2313709 w 2329070"/>
              <a:gd name="connsiteY36" fmla="*/ 1690255 h 3491346"/>
              <a:gd name="connsiteX37" fmla="*/ 2327564 w 2329070"/>
              <a:gd name="connsiteY37" fmla="*/ 1787236 h 3491346"/>
              <a:gd name="connsiteX38" fmla="*/ 2313709 w 2329070"/>
              <a:gd name="connsiteY38" fmla="*/ 2064327 h 3491346"/>
              <a:gd name="connsiteX39" fmla="*/ 2286000 w 2329070"/>
              <a:gd name="connsiteY39" fmla="*/ 2105891 h 3491346"/>
              <a:gd name="connsiteX40" fmla="*/ 2230582 w 2329070"/>
              <a:gd name="connsiteY40" fmla="*/ 2189018 h 3491346"/>
              <a:gd name="connsiteX41" fmla="*/ 2202873 w 2329070"/>
              <a:gd name="connsiteY41" fmla="*/ 2230582 h 3491346"/>
              <a:gd name="connsiteX42" fmla="*/ 2161309 w 2329070"/>
              <a:gd name="connsiteY42" fmla="*/ 2272146 h 3491346"/>
              <a:gd name="connsiteX43" fmla="*/ 2133600 w 2329070"/>
              <a:gd name="connsiteY43" fmla="*/ 2313709 h 3491346"/>
              <a:gd name="connsiteX44" fmla="*/ 2050473 w 2329070"/>
              <a:gd name="connsiteY44" fmla="*/ 2355273 h 3491346"/>
              <a:gd name="connsiteX45" fmla="*/ 1925782 w 2329070"/>
              <a:gd name="connsiteY45" fmla="*/ 2452255 h 3491346"/>
              <a:gd name="connsiteX46" fmla="*/ 1828800 w 2329070"/>
              <a:gd name="connsiteY46" fmla="*/ 2507673 h 3491346"/>
              <a:gd name="connsiteX47" fmla="*/ 1745673 w 2329070"/>
              <a:gd name="connsiteY47" fmla="*/ 2535382 h 3491346"/>
              <a:gd name="connsiteX48" fmla="*/ 1704109 w 2329070"/>
              <a:gd name="connsiteY48" fmla="*/ 2549236 h 3491346"/>
              <a:gd name="connsiteX49" fmla="*/ 1579418 w 2329070"/>
              <a:gd name="connsiteY49" fmla="*/ 2590800 h 3491346"/>
              <a:gd name="connsiteX50" fmla="*/ 1496291 w 2329070"/>
              <a:gd name="connsiteY50" fmla="*/ 2618509 h 3491346"/>
              <a:gd name="connsiteX51" fmla="*/ 1454727 w 2329070"/>
              <a:gd name="connsiteY51" fmla="*/ 2632364 h 3491346"/>
              <a:gd name="connsiteX52" fmla="*/ 1357746 w 2329070"/>
              <a:gd name="connsiteY52" fmla="*/ 2660073 h 3491346"/>
              <a:gd name="connsiteX53" fmla="*/ 1302327 w 2329070"/>
              <a:gd name="connsiteY53" fmla="*/ 2673927 h 3491346"/>
              <a:gd name="connsiteX54" fmla="*/ 1260764 w 2329070"/>
              <a:gd name="connsiteY54" fmla="*/ 2701636 h 3491346"/>
              <a:gd name="connsiteX55" fmla="*/ 1149927 w 2329070"/>
              <a:gd name="connsiteY55" fmla="*/ 2729346 h 3491346"/>
              <a:gd name="connsiteX56" fmla="*/ 1011382 w 2329070"/>
              <a:gd name="connsiteY56" fmla="*/ 2784764 h 3491346"/>
              <a:gd name="connsiteX57" fmla="*/ 900546 w 2329070"/>
              <a:gd name="connsiteY57" fmla="*/ 2812473 h 3491346"/>
              <a:gd name="connsiteX58" fmla="*/ 845127 w 2329070"/>
              <a:gd name="connsiteY58" fmla="*/ 2840182 h 3491346"/>
              <a:gd name="connsiteX59" fmla="*/ 762000 w 2329070"/>
              <a:gd name="connsiteY59" fmla="*/ 2867891 h 3491346"/>
              <a:gd name="connsiteX60" fmla="*/ 692727 w 2329070"/>
              <a:gd name="connsiteY60" fmla="*/ 2895600 h 3491346"/>
              <a:gd name="connsiteX61" fmla="*/ 609600 w 2329070"/>
              <a:gd name="connsiteY61" fmla="*/ 2923309 h 3491346"/>
              <a:gd name="connsiteX62" fmla="*/ 512618 w 2329070"/>
              <a:gd name="connsiteY62" fmla="*/ 2964873 h 3491346"/>
              <a:gd name="connsiteX63" fmla="*/ 471055 w 2329070"/>
              <a:gd name="connsiteY63" fmla="*/ 2992582 h 3491346"/>
              <a:gd name="connsiteX64" fmla="*/ 429491 w 2329070"/>
              <a:gd name="connsiteY64" fmla="*/ 3006436 h 3491346"/>
              <a:gd name="connsiteX65" fmla="*/ 387927 w 2329070"/>
              <a:gd name="connsiteY65" fmla="*/ 3034146 h 3491346"/>
              <a:gd name="connsiteX66" fmla="*/ 304800 w 2329070"/>
              <a:gd name="connsiteY66" fmla="*/ 3075709 h 3491346"/>
              <a:gd name="connsiteX67" fmla="*/ 235527 w 2329070"/>
              <a:gd name="connsiteY67" fmla="*/ 3158836 h 3491346"/>
              <a:gd name="connsiteX68" fmla="*/ 110837 w 2329070"/>
              <a:gd name="connsiteY68" fmla="*/ 3269673 h 3491346"/>
              <a:gd name="connsiteX69" fmla="*/ 55418 w 2329070"/>
              <a:gd name="connsiteY69" fmla="*/ 3366655 h 3491346"/>
              <a:gd name="connsiteX70" fmla="*/ 0 w 2329070"/>
              <a:gd name="connsiteY70" fmla="*/ 3491346 h 3491346"/>
              <a:gd name="connsiteX71" fmla="*/ 13855 w 2329070"/>
              <a:gd name="connsiteY71" fmla="*/ 3200400 h 3491346"/>
              <a:gd name="connsiteX72" fmla="*/ 55418 w 2329070"/>
              <a:gd name="connsiteY72" fmla="*/ 3117273 h 3491346"/>
              <a:gd name="connsiteX73" fmla="*/ 138546 w 2329070"/>
              <a:gd name="connsiteY73" fmla="*/ 3034146 h 3491346"/>
              <a:gd name="connsiteX74" fmla="*/ 207818 w 2329070"/>
              <a:gd name="connsiteY74" fmla="*/ 2978727 h 3491346"/>
              <a:gd name="connsiteX75" fmla="*/ 263237 w 2329070"/>
              <a:gd name="connsiteY75" fmla="*/ 2951018 h 3491346"/>
              <a:gd name="connsiteX76" fmla="*/ 346364 w 2329070"/>
              <a:gd name="connsiteY76" fmla="*/ 2909455 h 3491346"/>
              <a:gd name="connsiteX77" fmla="*/ 387927 w 2329070"/>
              <a:gd name="connsiteY77" fmla="*/ 2881746 h 3491346"/>
              <a:gd name="connsiteX78" fmla="*/ 471055 w 2329070"/>
              <a:gd name="connsiteY78" fmla="*/ 2854036 h 3491346"/>
              <a:gd name="connsiteX79" fmla="*/ 512618 w 2329070"/>
              <a:gd name="connsiteY79" fmla="*/ 2840182 h 3491346"/>
              <a:gd name="connsiteX80" fmla="*/ 568037 w 2329070"/>
              <a:gd name="connsiteY80" fmla="*/ 2826327 h 3491346"/>
              <a:gd name="connsiteX81" fmla="*/ 678873 w 2329070"/>
              <a:gd name="connsiteY81" fmla="*/ 2770909 h 3491346"/>
              <a:gd name="connsiteX82" fmla="*/ 775855 w 2329070"/>
              <a:gd name="connsiteY82" fmla="*/ 2743200 h 3491346"/>
              <a:gd name="connsiteX83" fmla="*/ 817418 w 2329070"/>
              <a:gd name="connsiteY83" fmla="*/ 2729346 h 3491346"/>
              <a:gd name="connsiteX84" fmla="*/ 886691 w 2329070"/>
              <a:gd name="connsiteY84" fmla="*/ 2715491 h 3491346"/>
              <a:gd name="connsiteX85" fmla="*/ 928255 w 2329070"/>
              <a:gd name="connsiteY85" fmla="*/ 2701636 h 3491346"/>
              <a:gd name="connsiteX86" fmla="*/ 983673 w 2329070"/>
              <a:gd name="connsiteY86" fmla="*/ 2687782 h 3491346"/>
              <a:gd name="connsiteX87" fmla="*/ 1025237 w 2329070"/>
              <a:gd name="connsiteY87" fmla="*/ 2673927 h 3491346"/>
              <a:gd name="connsiteX88" fmla="*/ 1136073 w 2329070"/>
              <a:gd name="connsiteY88" fmla="*/ 2618509 h 3491346"/>
              <a:gd name="connsiteX89" fmla="*/ 1219200 w 2329070"/>
              <a:gd name="connsiteY89" fmla="*/ 2590800 h 3491346"/>
              <a:gd name="connsiteX90" fmla="*/ 1260764 w 2329070"/>
              <a:gd name="connsiteY90" fmla="*/ 2576946 h 3491346"/>
              <a:gd name="connsiteX91" fmla="*/ 1343891 w 2329070"/>
              <a:gd name="connsiteY91" fmla="*/ 2535382 h 3491346"/>
              <a:gd name="connsiteX92" fmla="*/ 1399309 w 2329070"/>
              <a:gd name="connsiteY92" fmla="*/ 2507673 h 3491346"/>
              <a:gd name="connsiteX93" fmla="*/ 1440873 w 2329070"/>
              <a:gd name="connsiteY93" fmla="*/ 2493818 h 3491346"/>
              <a:gd name="connsiteX94" fmla="*/ 1593273 w 2329070"/>
              <a:gd name="connsiteY94" fmla="*/ 2424546 h 3491346"/>
              <a:gd name="connsiteX95" fmla="*/ 1634837 w 2329070"/>
              <a:gd name="connsiteY95" fmla="*/ 2396836 h 3491346"/>
              <a:gd name="connsiteX96" fmla="*/ 1717964 w 2329070"/>
              <a:gd name="connsiteY96" fmla="*/ 2369127 h 3491346"/>
              <a:gd name="connsiteX97" fmla="*/ 1759527 w 2329070"/>
              <a:gd name="connsiteY97" fmla="*/ 2341418 h 3491346"/>
              <a:gd name="connsiteX98" fmla="*/ 1870364 w 2329070"/>
              <a:gd name="connsiteY98" fmla="*/ 2313709 h 3491346"/>
              <a:gd name="connsiteX99" fmla="*/ 1911927 w 2329070"/>
              <a:gd name="connsiteY99" fmla="*/ 2286000 h 3491346"/>
              <a:gd name="connsiteX100" fmla="*/ 2008909 w 2329070"/>
              <a:gd name="connsiteY100" fmla="*/ 2258291 h 3491346"/>
              <a:gd name="connsiteX101" fmla="*/ 2133600 w 2329070"/>
              <a:gd name="connsiteY101" fmla="*/ 2161309 h 3491346"/>
              <a:gd name="connsiteX102" fmla="*/ 2189018 w 2329070"/>
              <a:gd name="connsiteY102" fmla="*/ 2092036 h 3491346"/>
              <a:gd name="connsiteX103" fmla="*/ 2216727 w 2329070"/>
              <a:gd name="connsiteY103" fmla="*/ 2008909 h 3491346"/>
              <a:gd name="connsiteX104" fmla="*/ 2230582 w 2329070"/>
              <a:gd name="connsiteY104" fmla="*/ 1967346 h 3491346"/>
              <a:gd name="connsiteX105" fmla="*/ 2216727 w 2329070"/>
              <a:gd name="connsiteY105" fmla="*/ 1856509 h 3491346"/>
              <a:gd name="connsiteX106" fmla="*/ 2189018 w 2329070"/>
              <a:gd name="connsiteY106" fmla="*/ 1773382 h 3491346"/>
              <a:gd name="connsiteX107" fmla="*/ 2175164 w 2329070"/>
              <a:gd name="connsiteY107" fmla="*/ 1717964 h 3491346"/>
              <a:gd name="connsiteX108" fmla="*/ 2147455 w 2329070"/>
              <a:gd name="connsiteY108" fmla="*/ 1634836 h 3491346"/>
              <a:gd name="connsiteX109" fmla="*/ 2105891 w 2329070"/>
              <a:gd name="connsiteY109" fmla="*/ 1496291 h 3491346"/>
              <a:gd name="connsiteX110" fmla="*/ 2078182 w 2329070"/>
              <a:gd name="connsiteY110" fmla="*/ 1454727 h 3491346"/>
              <a:gd name="connsiteX111" fmla="*/ 2050473 w 2329070"/>
              <a:gd name="connsiteY111" fmla="*/ 1371600 h 3491346"/>
              <a:gd name="connsiteX112" fmla="*/ 2036618 w 2329070"/>
              <a:gd name="connsiteY112" fmla="*/ 1330036 h 3491346"/>
              <a:gd name="connsiteX113" fmla="*/ 2022764 w 2329070"/>
              <a:gd name="connsiteY113" fmla="*/ 1288473 h 3491346"/>
              <a:gd name="connsiteX114" fmla="*/ 1967346 w 2329070"/>
              <a:gd name="connsiteY114" fmla="*/ 1177636 h 3491346"/>
              <a:gd name="connsiteX115" fmla="*/ 1953491 w 2329070"/>
              <a:gd name="connsiteY115" fmla="*/ 1136073 h 3491346"/>
              <a:gd name="connsiteX116" fmla="*/ 1898073 w 2329070"/>
              <a:gd name="connsiteY116" fmla="*/ 1052946 h 3491346"/>
              <a:gd name="connsiteX117" fmla="*/ 1870364 w 2329070"/>
              <a:gd name="connsiteY117" fmla="*/ 1011382 h 3491346"/>
              <a:gd name="connsiteX118" fmla="*/ 1801091 w 2329070"/>
              <a:gd name="connsiteY118" fmla="*/ 886691 h 3491346"/>
              <a:gd name="connsiteX119" fmla="*/ 1731818 w 2329070"/>
              <a:gd name="connsiteY119" fmla="*/ 803564 h 3491346"/>
              <a:gd name="connsiteX120" fmla="*/ 1690255 w 2329070"/>
              <a:gd name="connsiteY120" fmla="*/ 775855 h 3491346"/>
              <a:gd name="connsiteX121" fmla="*/ 1648691 w 2329070"/>
              <a:gd name="connsiteY121" fmla="*/ 734291 h 3491346"/>
              <a:gd name="connsiteX122" fmla="*/ 1607127 w 2329070"/>
              <a:gd name="connsiteY122" fmla="*/ 720436 h 3491346"/>
              <a:gd name="connsiteX123" fmla="*/ 1524000 w 2329070"/>
              <a:gd name="connsiteY123" fmla="*/ 678873 h 3491346"/>
              <a:gd name="connsiteX124" fmla="*/ 1440873 w 2329070"/>
              <a:gd name="connsiteY124" fmla="*/ 637309 h 3491346"/>
              <a:gd name="connsiteX125" fmla="*/ 1385455 w 2329070"/>
              <a:gd name="connsiteY125" fmla="*/ 609600 h 3491346"/>
              <a:gd name="connsiteX126" fmla="*/ 1302327 w 2329070"/>
              <a:gd name="connsiteY126" fmla="*/ 581891 h 3491346"/>
              <a:gd name="connsiteX127" fmla="*/ 1219200 w 2329070"/>
              <a:gd name="connsiteY127" fmla="*/ 540327 h 3491346"/>
              <a:gd name="connsiteX128" fmla="*/ 1122218 w 2329070"/>
              <a:gd name="connsiteY128" fmla="*/ 498764 h 3491346"/>
              <a:gd name="connsiteX129" fmla="*/ 1039091 w 2329070"/>
              <a:gd name="connsiteY129" fmla="*/ 415636 h 3491346"/>
              <a:gd name="connsiteX130" fmla="*/ 997527 w 2329070"/>
              <a:gd name="connsiteY130" fmla="*/ 374073 h 3491346"/>
              <a:gd name="connsiteX131" fmla="*/ 914400 w 2329070"/>
              <a:gd name="connsiteY131" fmla="*/ 346364 h 3491346"/>
              <a:gd name="connsiteX132" fmla="*/ 872837 w 2329070"/>
              <a:gd name="connsiteY132" fmla="*/ 318655 h 3491346"/>
              <a:gd name="connsiteX133" fmla="*/ 789709 w 2329070"/>
              <a:gd name="connsiteY133" fmla="*/ 290946 h 3491346"/>
              <a:gd name="connsiteX134" fmla="*/ 692727 w 2329070"/>
              <a:gd name="connsiteY134" fmla="*/ 263236 h 3491346"/>
              <a:gd name="connsiteX135" fmla="*/ 651164 w 2329070"/>
              <a:gd name="connsiteY135" fmla="*/ 249382 h 3491346"/>
              <a:gd name="connsiteX136" fmla="*/ 595746 w 2329070"/>
              <a:gd name="connsiteY136" fmla="*/ 235527 h 3491346"/>
              <a:gd name="connsiteX137" fmla="*/ 512618 w 2329070"/>
              <a:gd name="connsiteY137" fmla="*/ 207818 h 3491346"/>
              <a:gd name="connsiteX138" fmla="*/ 471055 w 2329070"/>
              <a:gd name="connsiteY138" fmla="*/ 193964 h 3491346"/>
              <a:gd name="connsiteX139" fmla="*/ 304800 w 2329070"/>
              <a:gd name="connsiteY139" fmla="*/ 166255 h 3491346"/>
              <a:gd name="connsiteX140" fmla="*/ 152400 w 2329070"/>
              <a:gd name="connsiteY140" fmla="*/ 124691 h 3491346"/>
              <a:gd name="connsiteX141" fmla="*/ 13855 w 2329070"/>
              <a:gd name="connsiteY141" fmla="*/ 124691 h 349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329070" h="3491346">
                <a:moveTo>
                  <a:pt x="69273" y="0"/>
                </a:moveTo>
                <a:cubicBezTo>
                  <a:pt x="143164" y="4618"/>
                  <a:pt x="217318" y="6105"/>
                  <a:pt x="290946" y="13855"/>
                </a:cubicBezTo>
                <a:cubicBezTo>
                  <a:pt x="305469" y="15384"/>
                  <a:pt x="318052" y="25644"/>
                  <a:pt x="332509" y="27709"/>
                </a:cubicBezTo>
                <a:cubicBezTo>
                  <a:pt x="383006" y="34923"/>
                  <a:pt x="434109" y="36946"/>
                  <a:pt x="484909" y="41564"/>
                </a:cubicBezTo>
                <a:cubicBezTo>
                  <a:pt x="503382" y="46182"/>
                  <a:pt x="521739" y="51287"/>
                  <a:pt x="540327" y="55418"/>
                </a:cubicBezTo>
                <a:cubicBezTo>
                  <a:pt x="563315" y="60526"/>
                  <a:pt x="586755" y="63562"/>
                  <a:pt x="609600" y="69273"/>
                </a:cubicBezTo>
                <a:cubicBezTo>
                  <a:pt x="623768" y="72815"/>
                  <a:pt x="636908" y="79959"/>
                  <a:pt x="651164" y="83127"/>
                </a:cubicBezTo>
                <a:cubicBezTo>
                  <a:pt x="678586" y="89221"/>
                  <a:pt x="706582" y="92364"/>
                  <a:pt x="734291" y="96982"/>
                </a:cubicBezTo>
                <a:cubicBezTo>
                  <a:pt x="748146" y="106218"/>
                  <a:pt x="760058" y="119425"/>
                  <a:pt x="775855" y="124691"/>
                </a:cubicBezTo>
                <a:cubicBezTo>
                  <a:pt x="802505" y="133574"/>
                  <a:pt x="831560" y="132452"/>
                  <a:pt x="858982" y="138546"/>
                </a:cubicBezTo>
                <a:cubicBezTo>
                  <a:pt x="873238" y="141714"/>
                  <a:pt x="886691" y="147782"/>
                  <a:pt x="900546" y="152400"/>
                </a:cubicBezTo>
                <a:cubicBezTo>
                  <a:pt x="914400" y="161636"/>
                  <a:pt x="927216" y="172662"/>
                  <a:pt x="942109" y="180109"/>
                </a:cubicBezTo>
                <a:cubicBezTo>
                  <a:pt x="964259" y="191184"/>
                  <a:pt x="1018370" y="201898"/>
                  <a:pt x="1039091" y="207818"/>
                </a:cubicBezTo>
                <a:cubicBezTo>
                  <a:pt x="1053133" y="211830"/>
                  <a:pt x="1067593" y="215142"/>
                  <a:pt x="1080655" y="221673"/>
                </a:cubicBezTo>
                <a:cubicBezTo>
                  <a:pt x="1095548" y="229120"/>
                  <a:pt x="1107002" y="242619"/>
                  <a:pt x="1122218" y="249382"/>
                </a:cubicBezTo>
                <a:cubicBezTo>
                  <a:pt x="1148909" y="261245"/>
                  <a:pt x="1205346" y="277091"/>
                  <a:pt x="1205346" y="277091"/>
                </a:cubicBezTo>
                <a:cubicBezTo>
                  <a:pt x="1223819" y="290946"/>
                  <a:pt x="1240715" y="307199"/>
                  <a:pt x="1260764" y="318655"/>
                </a:cubicBezTo>
                <a:cubicBezTo>
                  <a:pt x="1273444" y="325900"/>
                  <a:pt x="1289804" y="324996"/>
                  <a:pt x="1302327" y="332509"/>
                </a:cubicBezTo>
                <a:cubicBezTo>
                  <a:pt x="1313528" y="339229"/>
                  <a:pt x="1319168" y="352972"/>
                  <a:pt x="1330037" y="360218"/>
                </a:cubicBezTo>
                <a:cubicBezTo>
                  <a:pt x="1347221" y="371674"/>
                  <a:pt x="1366982" y="378691"/>
                  <a:pt x="1385455" y="387927"/>
                </a:cubicBezTo>
                <a:cubicBezTo>
                  <a:pt x="1450567" y="453041"/>
                  <a:pt x="1410714" y="418621"/>
                  <a:pt x="1510146" y="484909"/>
                </a:cubicBezTo>
                <a:cubicBezTo>
                  <a:pt x="1524000" y="494145"/>
                  <a:pt x="1536816" y="505171"/>
                  <a:pt x="1551709" y="512618"/>
                </a:cubicBezTo>
                <a:cubicBezTo>
                  <a:pt x="1570182" y="521854"/>
                  <a:pt x="1589943" y="528871"/>
                  <a:pt x="1607127" y="540327"/>
                </a:cubicBezTo>
                <a:cubicBezTo>
                  <a:pt x="1681240" y="589735"/>
                  <a:pt x="1574150" y="552864"/>
                  <a:pt x="1690255" y="581891"/>
                </a:cubicBezTo>
                <a:cubicBezTo>
                  <a:pt x="1736079" y="650628"/>
                  <a:pt x="1706187" y="611677"/>
                  <a:pt x="1787237" y="692727"/>
                </a:cubicBezTo>
                <a:cubicBezTo>
                  <a:pt x="1805710" y="711200"/>
                  <a:pt x="1826980" y="727246"/>
                  <a:pt x="1842655" y="748146"/>
                </a:cubicBezTo>
                <a:cubicBezTo>
                  <a:pt x="1856509" y="766619"/>
                  <a:pt x="1870797" y="784774"/>
                  <a:pt x="1884218" y="803564"/>
                </a:cubicBezTo>
                <a:cubicBezTo>
                  <a:pt x="1893896" y="817113"/>
                  <a:pt x="1901091" y="832485"/>
                  <a:pt x="1911927" y="845127"/>
                </a:cubicBezTo>
                <a:cubicBezTo>
                  <a:pt x="1928929" y="864962"/>
                  <a:pt x="1951671" y="879646"/>
                  <a:pt x="1967346" y="900546"/>
                </a:cubicBezTo>
                <a:cubicBezTo>
                  <a:pt x="1972925" y="907985"/>
                  <a:pt x="2029253" y="980955"/>
                  <a:pt x="2036618" y="997527"/>
                </a:cubicBezTo>
                <a:cubicBezTo>
                  <a:pt x="2102565" y="1145907"/>
                  <a:pt x="2029328" y="1028159"/>
                  <a:pt x="2092037" y="1122218"/>
                </a:cubicBezTo>
                <a:cubicBezTo>
                  <a:pt x="2096655" y="1136073"/>
                  <a:pt x="2098799" y="1151016"/>
                  <a:pt x="2105891" y="1163782"/>
                </a:cubicBezTo>
                <a:cubicBezTo>
                  <a:pt x="2143074" y="1230712"/>
                  <a:pt x="2164830" y="1237825"/>
                  <a:pt x="2189018" y="1302327"/>
                </a:cubicBezTo>
                <a:cubicBezTo>
                  <a:pt x="2224159" y="1396036"/>
                  <a:pt x="2183243" y="1321181"/>
                  <a:pt x="2216727" y="1399309"/>
                </a:cubicBezTo>
                <a:cubicBezTo>
                  <a:pt x="2224863" y="1418292"/>
                  <a:pt x="2236301" y="1435744"/>
                  <a:pt x="2244437" y="1454727"/>
                </a:cubicBezTo>
                <a:cubicBezTo>
                  <a:pt x="2259953" y="1490930"/>
                  <a:pt x="2260433" y="1512665"/>
                  <a:pt x="2272146" y="1551709"/>
                </a:cubicBezTo>
                <a:cubicBezTo>
                  <a:pt x="2288834" y="1607335"/>
                  <a:pt x="2303882" y="1636205"/>
                  <a:pt x="2313709" y="1690255"/>
                </a:cubicBezTo>
                <a:cubicBezTo>
                  <a:pt x="2319551" y="1722383"/>
                  <a:pt x="2322946" y="1754909"/>
                  <a:pt x="2327564" y="1787236"/>
                </a:cubicBezTo>
                <a:cubicBezTo>
                  <a:pt x="2322946" y="1879600"/>
                  <a:pt x="2325670" y="1972625"/>
                  <a:pt x="2313709" y="2064327"/>
                </a:cubicBezTo>
                <a:cubicBezTo>
                  <a:pt x="2311555" y="2080838"/>
                  <a:pt x="2293446" y="2090998"/>
                  <a:pt x="2286000" y="2105891"/>
                </a:cubicBezTo>
                <a:cubicBezTo>
                  <a:pt x="2231218" y="2215457"/>
                  <a:pt x="2329070" y="2070833"/>
                  <a:pt x="2230582" y="2189018"/>
                </a:cubicBezTo>
                <a:cubicBezTo>
                  <a:pt x="2219922" y="2201810"/>
                  <a:pt x="2213533" y="2217790"/>
                  <a:pt x="2202873" y="2230582"/>
                </a:cubicBezTo>
                <a:cubicBezTo>
                  <a:pt x="2190330" y="2245634"/>
                  <a:pt x="2173852" y="2257094"/>
                  <a:pt x="2161309" y="2272146"/>
                </a:cubicBezTo>
                <a:cubicBezTo>
                  <a:pt x="2150649" y="2284938"/>
                  <a:pt x="2145374" y="2301935"/>
                  <a:pt x="2133600" y="2313709"/>
                </a:cubicBezTo>
                <a:cubicBezTo>
                  <a:pt x="2106743" y="2340566"/>
                  <a:pt x="2084278" y="2344004"/>
                  <a:pt x="2050473" y="2355273"/>
                </a:cubicBezTo>
                <a:cubicBezTo>
                  <a:pt x="1985362" y="2420383"/>
                  <a:pt x="2025209" y="2385969"/>
                  <a:pt x="1925782" y="2452255"/>
                </a:cubicBezTo>
                <a:cubicBezTo>
                  <a:pt x="1888294" y="2477247"/>
                  <a:pt x="1872741" y="2490096"/>
                  <a:pt x="1828800" y="2507673"/>
                </a:cubicBezTo>
                <a:cubicBezTo>
                  <a:pt x="1801681" y="2518521"/>
                  <a:pt x="1773382" y="2526146"/>
                  <a:pt x="1745673" y="2535382"/>
                </a:cubicBezTo>
                <a:lnTo>
                  <a:pt x="1704109" y="2549236"/>
                </a:lnTo>
                <a:cubicBezTo>
                  <a:pt x="1627371" y="2600397"/>
                  <a:pt x="1698880" y="2560935"/>
                  <a:pt x="1579418" y="2590800"/>
                </a:cubicBezTo>
                <a:cubicBezTo>
                  <a:pt x="1551082" y="2597884"/>
                  <a:pt x="1524000" y="2609273"/>
                  <a:pt x="1496291" y="2618509"/>
                </a:cubicBezTo>
                <a:cubicBezTo>
                  <a:pt x="1482436" y="2623127"/>
                  <a:pt x="1468895" y="2628822"/>
                  <a:pt x="1454727" y="2632364"/>
                </a:cubicBezTo>
                <a:cubicBezTo>
                  <a:pt x="1281466" y="2675678"/>
                  <a:pt x="1496888" y="2620318"/>
                  <a:pt x="1357746" y="2660073"/>
                </a:cubicBezTo>
                <a:cubicBezTo>
                  <a:pt x="1339437" y="2665304"/>
                  <a:pt x="1320800" y="2669309"/>
                  <a:pt x="1302327" y="2673927"/>
                </a:cubicBezTo>
                <a:cubicBezTo>
                  <a:pt x="1288473" y="2683163"/>
                  <a:pt x="1276355" y="2695789"/>
                  <a:pt x="1260764" y="2701636"/>
                </a:cubicBezTo>
                <a:cubicBezTo>
                  <a:pt x="1087272" y="2766696"/>
                  <a:pt x="1269584" y="2678064"/>
                  <a:pt x="1149927" y="2729346"/>
                </a:cubicBezTo>
                <a:cubicBezTo>
                  <a:pt x="1085276" y="2757054"/>
                  <a:pt x="1090215" y="2768998"/>
                  <a:pt x="1011382" y="2784764"/>
                </a:cubicBezTo>
                <a:cubicBezTo>
                  <a:pt x="970715" y="2792897"/>
                  <a:pt x="937828" y="2796495"/>
                  <a:pt x="900546" y="2812473"/>
                </a:cubicBezTo>
                <a:cubicBezTo>
                  <a:pt x="881563" y="2820609"/>
                  <a:pt x="864303" y="2832512"/>
                  <a:pt x="845127" y="2840182"/>
                </a:cubicBezTo>
                <a:cubicBezTo>
                  <a:pt x="818008" y="2851029"/>
                  <a:pt x="789119" y="2857044"/>
                  <a:pt x="762000" y="2867891"/>
                </a:cubicBezTo>
                <a:cubicBezTo>
                  <a:pt x="738909" y="2877127"/>
                  <a:pt x="716099" y="2887101"/>
                  <a:pt x="692727" y="2895600"/>
                </a:cubicBezTo>
                <a:cubicBezTo>
                  <a:pt x="665278" y="2905582"/>
                  <a:pt x="609600" y="2923309"/>
                  <a:pt x="609600" y="2923309"/>
                </a:cubicBezTo>
                <a:cubicBezTo>
                  <a:pt x="505255" y="2992873"/>
                  <a:pt x="637869" y="2911194"/>
                  <a:pt x="512618" y="2964873"/>
                </a:cubicBezTo>
                <a:cubicBezTo>
                  <a:pt x="497313" y="2971432"/>
                  <a:pt x="485948" y="2985136"/>
                  <a:pt x="471055" y="2992582"/>
                </a:cubicBezTo>
                <a:cubicBezTo>
                  <a:pt x="457993" y="2999113"/>
                  <a:pt x="443346" y="3001818"/>
                  <a:pt x="429491" y="3006436"/>
                </a:cubicBezTo>
                <a:cubicBezTo>
                  <a:pt x="415636" y="3015673"/>
                  <a:pt x="402820" y="3026699"/>
                  <a:pt x="387927" y="3034146"/>
                </a:cubicBezTo>
                <a:cubicBezTo>
                  <a:pt x="273198" y="3091511"/>
                  <a:pt x="423928" y="2996291"/>
                  <a:pt x="304800" y="3075709"/>
                </a:cubicBezTo>
                <a:cubicBezTo>
                  <a:pt x="284585" y="3102662"/>
                  <a:pt x="263055" y="3136814"/>
                  <a:pt x="235527" y="3158836"/>
                </a:cubicBezTo>
                <a:cubicBezTo>
                  <a:pt x="176036" y="3206429"/>
                  <a:pt x="171198" y="3179135"/>
                  <a:pt x="110837" y="3269673"/>
                </a:cubicBezTo>
                <a:cubicBezTo>
                  <a:pt x="85840" y="3307167"/>
                  <a:pt x="72998" y="3322705"/>
                  <a:pt x="55418" y="3366655"/>
                </a:cubicBezTo>
                <a:cubicBezTo>
                  <a:pt x="5957" y="3490309"/>
                  <a:pt x="53309" y="3411381"/>
                  <a:pt x="0" y="3491346"/>
                </a:cubicBezTo>
                <a:cubicBezTo>
                  <a:pt x="4618" y="3394364"/>
                  <a:pt x="5792" y="3297157"/>
                  <a:pt x="13855" y="3200400"/>
                </a:cubicBezTo>
                <a:cubicBezTo>
                  <a:pt x="16069" y="3173836"/>
                  <a:pt x="38883" y="3135875"/>
                  <a:pt x="55418" y="3117273"/>
                </a:cubicBezTo>
                <a:cubicBezTo>
                  <a:pt x="81452" y="3087985"/>
                  <a:pt x="110837" y="3061855"/>
                  <a:pt x="138546" y="3034146"/>
                </a:cubicBezTo>
                <a:cubicBezTo>
                  <a:pt x="168891" y="3003801"/>
                  <a:pt x="167035" y="3002031"/>
                  <a:pt x="207818" y="2978727"/>
                </a:cubicBezTo>
                <a:cubicBezTo>
                  <a:pt x="225750" y="2968480"/>
                  <a:pt x="245305" y="2961265"/>
                  <a:pt x="263237" y="2951018"/>
                </a:cubicBezTo>
                <a:cubicBezTo>
                  <a:pt x="338438" y="2908046"/>
                  <a:pt x="270158" y="2934856"/>
                  <a:pt x="346364" y="2909455"/>
                </a:cubicBezTo>
                <a:cubicBezTo>
                  <a:pt x="360218" y="2900219"/>
                  <a:pt x="372711" y="2888509"/>
                  <a:pt x="387927" y="2881746"/>
                </a:cubicBezTo>
                <a:cubicBezTo>
                  <a:pt x="414618" y="2869883"/>
                  <a:pt x="443346" y="2863273"/>
                  <a:pt x="471055" y="2854036"/>
                </a:cubicBezTo>
                <a:cubicBezTo>
                  <a:pt x="484909" y="2849418"/>
                  <a:pt x="498450" y="2843724"/>
                  <a:pt x="512618" y="2840182"/>
                </a:cubicBezTo>
                <a:cubicBezTo>
                  <a:pt x="531091" y="2835564"/>
                  <a:pt x="549973" y="2832349"/>
                  <a:pt x="568037" y="2826327"/>
                </a:cubicBezTo>
                <a:cubicBezTo>
                  <a:pt x="711867" y="2778383"/>
                  <a:pt x="577047" y="2821821"/>
                  <a:pt x="678873" y="2770909"/>
                </a:cubicBezTo>
                <a:cubicBezTo>
                  <a:pt x="701013" y="2759839"/>
                  <a:pt x="755147" y="2749117"/>
                  <a:pt x="775855" y="2743200"/>
                </a:cubicBezTo>
                <a:cubicBezTo>
                  <a:pt x="789897" y="2739188"/>
                  <a:pt x="803250" y="2732888"/>
                  <a:pt x="817418" y="2729346"/>
                </a:cubicBezTo>
                <a:cubicBezTo>
                  <a:pt x="840263" y="2723635"/>
                  <a:pt x="863846" y="2721202"/>
                  <a:pt x="886691" y="2715491"/>
                </a:cubicBezTo>
                <a:cubicBezTo>
                  <a:pt x="900859" y="2711949"/>
                  <a:pt x="914213" y="2705648"/>
                  <a:pt x="928255" y="2701636"/>
                </a:cubicBezTo>
                <a:cubicBezTo>
                  <a:pt x="946564" y="2696405"/>
                  <a:pt x="965364" y="2693013"/>
                  <a:pt x="983673" y="2687782"/>
                </a:cubicBezTo>
                <a:cubicBezTo>
                  <a:pt x="997715" y="2683770"/>
                  <a:pt x="1011942" y="2679970"/>
                  <a:pt x="1025237" y="2673927"/>
                </a:cubicBezTo>
                <a:cubicBezTo>
                  <a:pt x="1062841" y="2656834"/>
                  <a:pt x="1096887" y="2631571"/>
                  <a:pt x="1136073" y="2618509"/>
                </a:cubicBezTo>
                <a:lnTo>
                  <a:pt x="1219200" y="2590800"/>
                </a:lnTo>
                <a:lnTo>
                  <a:pt x="1260764" y="2576946"/>
                </a:lnTo>
                <a:cubicBezTo>
                  <a:pt x="1340637" y="2523695"/>
                  <a:pt x="1263588" y="2569797"/>
                  <a:pt x="1343891" y="2535382"/>
                </a:cubicBezTo>
                <a:cubicBezTo>
                  <a:pt x="1362874" y="2527246"/>
                  <a:pt x="1380326" y="2515809"/>
                  <a:pt x="1399309" y="2507673"/>
                </a:cubicBezTo>
                <a:cubicBezTo>
                  <a:pt x="1412732" y="2501920"/>
                  <a:pt x="1427578" y="2499861"/>
                  <a:pt x="1440873" y="2493818"/>
                </a:cubicBezTo>
                <a:cubicBezTo>
                  <a:pt x="1611224" y="2416385"/>
                  <a:pt x="1496099" y="2456936"/>
                  <a:pt x="1593273" y="2424546"/>
                </a:cubicBezTo>
                <a:cubicBezTo>
                  <a:pt x="1607128" y="2415309"/>
                  <a:pt x="1619621" y="2403599"/>
                  <a:pt x="1634837" y="2396836"/>
                </a:cubicBezTo>
                <a:cubicBezTo>
                  <a:pt x="1661527" y="2384973"/>
                  <a:pt x="1693662" y="2385329"/>
                  <a:pt x="1717964" y="2369127"/>
                </a:cubicBezTo>
                <a:cubicBezTo>
                  <a:pt x="1731818" y="2359891"/>
                  <a:pt x="1743936" y="2347264"/>
                  <a:pt x="1759527" y="2341418"/>
                </a:cubicBezTo>
                <a:cubicBezTo>
                  <a:pt x="1822770" y="2317702"/>
                  <a:pt x="1819081" y="2339351"/>
                  <a:pt x="1870364" y="2313709"/>
                </a:cubicBezTo>
                <a:cubicBezTo>
                  <a:pt x="1885257" y="2306262"/>
                  <a:pt x="1896622" y="2292559"/>
                  <a:pt x="1911927" y="2286000"/>
                </a:cubicBezTo>
                <a:cubicBezTo>
                  <a:pt x="1943329" y="2272542"/>
                  <a:pt x="1978567" y="2275148"/>
                  <a:pt x="2008909" y="2258291"/>
                </a:cubicBezTo>
                <a:cubicBezTo>
                  <a:pt x="2056856" y="2231654"/>
                  <a:pt x="2098779" y="2203094"/>
                  <a:pt x="2133600" y="2161309"/>
                </a:cubicBezTo>
                <a:cubicBezTo>
                  <a:pt x="2220989" y="2056441"/>
                  <a:pt x="2108401" y="2172656"/>
                  <a:pt x="2189018" y="2092036"/>
                </a:cubicBezTo>
                <a:lnTo>
                  <a:pt x="2216727" y="2008909"/>
                </a:lnTo>
                <a:lnTo>
                  <a:pt x="2230582" y="1967346"/>
                </a:lnTo>
                <a:cubicBezTo>
                  <a:pt x="2225964" y="1930400"/>
                  <a:pt x="2224528" y="1892916"/>
                  <a:pt x="2216727" y="1856509"/>
                </a:cubicBezTo>
                <a:cubicBezTo>
                  <a:pt x="2210607" y="1827950"/>
                  <a:pt x="2196102" y="1801718"/>
                  <a:pt x="2189018" y="1773382"/>
                </a:cubicBezTo>
                <a:cubicBezTo>
                  <a:pt x="2184400" y="1754909"/>
                  <a:pt x="2180635" y="1736202"/>
                  <a:pt x="2175164" y="1717964"/>
                </a:cubicBezTo>
                <a:cubicBezTo>
                  <a:pt x="2166771" y="1689988"/>
                  <a:pt x="2154539" y="1663172"/>
                  <a:pt x="2147455" y="1634836"/>
                </a:cubicBezTo>
                <a:cubicBezTo>
                  <a:pt x="2139710" y="1603858"/>
                  <a:pt x="2119382" y="1516528"/>
                  <a:pt x="2105891" y="1496291"/>
                </a:cubicBezTo>
                <a:cubicBezTo>
                  <a:pt x="2096655" y="1482436"/>
                  <a:pt x="2084945" y="1469943"/>
                  <a:pt x="2078182" y="1454727"/>
                </a:cubicBezTo>
                <a:cubicBezTo>
                  <a:pt x="2066320" y="1428037"/>
                  <a:pt x="2059709" y="1399309"/>
                  <a:pt x="2050473" y="1371600"/>
                </a:cubicBezTo>
                <a:lnTo>
                  <a:pt x="2036618" y="1330036"/>
                </a:lnTo>
                <a:cubicBezTo>
                  <a:pt x="2032000" y="1316182"/>
                  <a:pt x="2029295" y="1301535"/>
                  <a:pt x="2022764" y="1288473"/>
                </a:cubicBezTo>
                <a:cubicBezTo>
                  <a:pt x="2004291" y="1251527"/>
                  <a:pt x="1980409" y="1216823"/>
                  <a:pt x="1967346" y="1177636"/>
                </a:cubicBezTo>
                <a:cubicBezTo>
                  <a:pt x="1962728" y="1163782"/>
                  <a:pt x="1960583" y="1148839"/>
                  <a:pt x="1953491" y="1136073"/>
                </a:cubicBezTo>
                <a:cubicBezTo>
                  <a:pt x="1937318" y="1106962"/>
                  <a:pt x="1916546" y="1080655"/>
                  <a:pt x="1898073" y="1052946"/>
                </a:cubicBezTo>
                <a:cubicBezTo>
                  <a:pt x="1888837" y="1039091"/>
                  <a:pt x="1875630" y="1027179"/>
                  <a:pt x="1870364" y="1011382"/>
                </a:cubicBezTo>
                <a:cubicBezTo>
                  <a:pt x="1845978" y="938225"/>
                  <a:pt x="1864610" y="981970"/>
                  <a:pt x="1801091" y="886691"/>
                </a:cubicBezTo>
                <a:cubicBezTo>
                  <a:pt x="1773844" y="845820"/>
                  <a:pt x="1771824" y="836902"/>
                  <a:pt x="1731818" y="803564"/>
                </a:cubicBezTo>
                <a:cubicBezTo>
                  <a:pt x="1719026" y="792904"/>
                  <a:pt x="1703047" y="786515"/>
                  <a:pt x="1690255" y="775855"/>
                </a:cubicBezTo>
                <a:cubicBezTo>
                  <a:pt x="1675203" y="763312"/>
                  <a:pt x="1664994" y="745160"/>
                  <a:pt x="1648691" y="734291"/>
                </a:cubicBezTo>
                <a:cubicBezTo>
                  <a:pt x="1636540" y="726190"/>
                  <a:pt x="1620189" y="726967"/>
                  <a:pt x="1607127" y="720436"/>
                </a:cubicBezTo>
                <a:cubicBezTo>
                  <a:pt x="1499705" y="666724"/>
                  <a:pt x="1628466" y="713693"/>
                  <a:pt x="1524000" y="678873"/>
                </a:cubicBezTo>
                <a:cubicBezTo>
                  <a:pt x="1444128" y="625624"/>
                  <a:pt x="1521176" y="671725"/>
                  <a:pt x="1440873" y="637309"/>
                </a:cubicBezTo>
                <a:cubicBezTo>
                  <a:pt x="1421890" y="629173"/>
                  <a:pt x="1404631" y="617270"/>
                  <a:pt x="1385455" y="609600"/>
                </a:cubicBezTo>
                <a:cubicBezTo>
                  <a:pt x="1358336" y="598752"/>
                  <a:pt x="1326630" y="598093"/>
                  <a:pt x="1302327" y="581891"/>
                </a:cubicBezTo>
                <a:cubicBezTo>
                  <a:pt x="1222455" y="528642"/>
                  <a:pt x="1299503" y="574743"/>
                  <a:pt x="1219200" y="540327"/>
                </a:cubicBezTo>
                <a:cubicBezTo>
                  <a:pt x="1099372" y="488972"/>
                  <a:pt x="1219684" y="531251"/>
                  <a:pt x="1122218" y="498764"/>
                </a:cubicBezTo>
                <a:lnTo>
                  <a:pt x="1039091" y="415636"/>
                </a:lnTo>
                <a:cubicBezTo>
                  <a:pt x="1025236" y="401781"/>
                  <a:pt x="1016115" y="380269"/>
                  <a:pt x="997527" y="374073"/>
                </a:cubicBezTo>
                <a:lnTo>
                  <a:pt x="914400" y="346364"/>
                </a:lnTo>
                <a:cubicBezTo>
                  <a:pt x="900546" y="337128"/>
                  <a:pt x="888053" y="325418"/>
                  <a:pt x="872837" y="318655"/>
                </a:cubicBezTo>
                <a:cubicBezTo>
                  <a:pt x="846146" y="306792"/>
                  <a:pt x="817418" y="300183"/>
                  <a:pt x="789709" y="290946"/>
                </a:cubicBezTo>
                <a:cubicBezTo>
                  <a:pt x="690048" y="257725"/>
                  <a:pt x="814512" y="298032"/>
                  <a:pt x="692727" y="263236"/>
                </a:cubicBezTo>
                <a:cubicBezTo>
                  <a:pt x="678685" y="259224"/>
                  <a:pt x="665206" y="253394"/>
                  <a:pt x="651164" y="249382"/>
                </a:cubicBezTo>
                <a:cubicBezTo>
                  <a:pt x="632855" y="244151"/>
                  <a:pt x="613984" y="240998"/>
                  <a:pt x="595746" y="235527"/>
                </a:cubicBezTo>
                <a:cubicBezTo>
                  <a:pt x="567770" y="227134"/>
                  <a:pt x="540327" y="217054"/>
                  <a:pt x="512618" y="207818"/>
                </a:cubicBezTo>
                <a:cubicBezTo>
                  <a:pt x="498764" y="203200"/>
                  <a:pt x="485375" y="196828"/>
                  <a:pt x="471055" y="193964"/>
                </a:cubicBezTo>
                <a:cubicBezTo>
                  <a:pt x="369761" y="173705"/>
                  <a:pt x="425094" y="183439"/>
                  <a:pt x="304800" y="166255"/>
                </a:cubicBezTo>
                <a:cubicBezTo>
                  <a:pt x="260058" y="151341"/>
                  <a:pt x="201355" y="127955"/>
                  <a:pt x="152400" y="124691"/>
                </a:cubicBezTo>
                <a:cubicBezTo>
                  <a:pt x="106321" y="121619"/>
                  <a:pt x="60037" y="124691"/>
                  <a:pt x="13855" y="124691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64170" y="2576945"/>
            <a:ext cx="4064194" cy="2843139"/>
          </a:xfrm>
          <a:custGeom>
            <a:avLst/>
            <a:gdLst>
              <a:gd name="connsiteX0" fmla="*/ 2470921 w 4064194"/>
              <a:gd name="connsiteY0" fmla="*/ 2618510 h 2843139"/>
              <a:gd name="connsiteX1" fmla="*/ 2526339 w 4064194"/>
              <a:gd name="connsiteY1" fmla="*/ 2535382 h 2843139"/>
              <a:gd name="connsiteX2" fmla="*/ 2581757 w 4064194"/>
              <a:gd name="connsiteY2" fmla="*/ 2396837 h 2843139"/>
              <a:gd name="connsiteX3" fmla="*/ 2623321 w 4064194"/>
              <a:gd name="connsiteY3" fmla="*/ 2313710 h 2843139"/>
              <a:gd name="connsiteX4" fmla="*/ 2637175 w 4064194"/>
              <a:gd name="connsiteY4" fmla="*/ 2258291 h 2843139"/>
              <a:gd name="connsiteX5" fmla="*/ 2664885 w 4064194"/>
              <a:gd name="connsiteY5" fmla="*/ 2175164 h 2843139"/>
              <a:gd name="connsiteX6" fmla="*/ 2678739 w 4064194"/>
              <a:gd name="connsiteY6" fmla="*/ 2133600 h 2843139"/>
              <a:gd name="connsiteX7" fmla="*/ 2720303 w 4064194"/>
              <a:gd name="connsiteY7" fmla="*/ 1995055 h 2843139"/>
              <a:gd name="connsiteX8" fmla="*/ 2734157 w 4064194"/>
              <a:gd name="connsiteY8" fmla="*/ 1953491 h 2843139"/>
              <a:gd name="connsiteX9" fmla="*/ 2761866 w 4064194"/>
              <a:gd name="connsiteY9" fmla="*/ 1898073 h 2843139"/>
              <a:gd name="connsiteX10" fmla="*/ 2775721 w 4064194"/>
              <a:gd name="connsiteY10" fmla="*/ 1842655 h 2843139"/>
              <a:gd name="connsiteX11" fmla="*/ 2803430 w 4064194"/>
              <a:gd name="connsiteY11" fmla="*/ 1801091 h 2843139"/>
              <a:gd name="connsiteX12" fmla="*/ 2817285 w 4064194"/>
              <a:gd name="connsiteY12" fmla="*/ 1759528 h 2843139"/>
              <a:gd name="connsiteX13" fmla="*/ 2872703 w 4064194"/>
              <a:gd name="connsiteY13" fmla="*/ 1676400 h 2843139"/>
              <a:gd name="connsiteX14" fmla="*/ 2900412 w 4064194"/>
              <a:gd name="connsiteY14" fmla="*/ 1634837 h 2843139"/>
              <a:gd name="connsiteX15" fmla="*/ 2969685 w 4064194"/>
              <a:gd name="connsiteY15" fmla="*/ 1579419 h 2843139"/>
              <a:gd name="connsiteX16" fmla="*/ 3066666 w 4064194"/>
              <a:gd name="connsiteY16" fmla="*/ 1524000 h 2843139"/>
              <a:gd name="connsiteX17" fmla="*/ 3108230 w 4064194"/>
              <a:gd name="connsiteY17" fmla="*/ 1510146 h 2843139"/>
              <a:gd name="connsiteX18" fmla="*/ 3205212 w 4064194"/>
              <a:gd name="connsiteY18" fmla="*/ 1468582 h 2843139"/>
              <a:gd name="connsiteX19" fmla="*/ 3329903 w 4064194"/>
              <a:gd name="connsiteY19" fmla="*/ 1413164 h 2843139"/>
              <a:gd name="connsiteX20" fmla="*/ 3371466 w 4064194"/>
              <a:gd name="connsiteY20" fmla="*/ 1385455 h 2843139"/>
              <a:gd name="connsiteX21" fmla="*/ 3413030 w 4064194"/>
              <a:gd name="connsiteY21" fmla="*/ 1343891 h 2843139"/>
              <a:gd name="connsiteX22" fmla="*/ 3454594 w 4064194"/>
              <a:gd name="connsiteY22" fmla="*/ 1330037 h 2843139"/>
              <a:gd name="connsiteX23" fmla="*/ 3537721 w 4064194"/>
              <a:gd name="connsiteY23" fmla="*/ 1246910 h 2843139"/>
              <a:gd name="connsiteX24" fmla="*/ 3606994 w 4064194"/>
              <a:gd name="connsiteY24" fmla="*/ 1177637 h 2843139"/>
              <a:gd name="connsiteX25" fmla="*/ 3690121 w 4064194"/>
              <a:gd name="connsiteY25" fmla="*/ 1066800 h 2843139"/>
              <a:gd name="connsiteX26" fmla="*/ 3731685 w 4064194"/>
              <a:gd name="connsiteY26" fmla="*/ 983673 h 2843139"/>
              <a:gd name="connsiteX27" fmla="*/ 3773248 w 4064194"/>
              <a:gd name="connsiteY27" fmla="*/ 914400 h 2843139"/>
              <a:gd name="connsiteX28" fmla="*/ 3787103 w 4064194"/>
              <a:gd name="connsiteY28" fmla="*/ 858982 h 2843139"/>
              <a:gd name="connsiteX29" fmla="*/ 3814812 w 4064194"/>
              <a:gd name="connsiteY29" fmla="*/ 817419 h 2843139"/>
              <a:gd name="connsiteX30" fmla="*/ 3842521 w 4064194"/>
              <a:gd name="connsiteY30" fmla="*/ 762000 h 2843139"/>
              <a:gd name="connsiteX31" fmla="*/ 3884085 w 4064194"/>
              <a:gd name="connsiteY31" fmla="*/ 651164 h 2843139"/>
              <a:gd name="connsiteX32" fmla="*/ 3939503 w 4064194"/>
              <a:gd name="connsiteY32" fmla="*/ 512619 h 2843139"/>
              <a:gd name="connsiteX33" fmla="*/ 3953357 w 4064194"/>
              <a:gd name="connsiteY33" fmla="*/ 415637 h 2843139"/>
              <a:gd name="connsiteX34" fmla="*/ 4008775 w 4064194"/>
              <a:gd name="connsiteY34" fmla="*/ 277091 h 2843139"/>
              <a:gd name="connsiteX35" fmla="*/ 4050339 w 4064194"/>
              <a:gd name="connsiteY35" fmla="*/ 41564 h 2843139"/>
              <a:gd name="connsiteX36" fmla="*/ 4064194 w 4064194"/>
              <a:gd name="connsiteY36" fmla="*/ 0 h 2843139"/>
              <a:gd name="connsiteX37" fmla="*/ 4050339 w 4064194"/>
              <a:gd name="connsiteY37" fmla="*/ 831273 h 2843139"/>
              <a:gd name="connsiteX38" fmla="*/ 4036485 w 4064194"/>
              <a:gd name="connsiteY38" fmla="*/ 872837 h 2843139"/>
              <a:gd name="connsiteX39" fmla="*/ 4008775 w 4064194"/>
              <a:gd name="connsiteY39" fmla="*/ 1052946 h 2843139"/>
              <a:gd name="connsiteX40" fmla="*/ 3994921 w 4064194"/>
              <a:gd name="connsiteY40" fmla="*/ 1094510 h 2843139"/>
              <a:gd name="connsiteX41" fmla="*/ 3967212 w 4064194"/>
              <a:gd name="connsiteY41" fmla="*/ 1136073 h 2843139"/>
              <a:gd name="connsiteX42" fmla="*/ 3925648 w 4064194"/>
              <a:gd name="connsiteY42" fmla="*/ 1288473 h 2843139"/>
              <a:gd name="connsiteX43" fmla="*/ 3911794 w 4064194"/>
              <a:gd name="connsiteY43" fmla="*/ 1330037 h 2843139"/>
              <a:gd name="connsiteX44" fmla="*/ 3884085 w 4064194"/>
              <a:gd name="connsiteY44" fmla="*/ 1371600 h 2843139"/>
              <a:gd name="connsiteX45" fmla="*/ 3856375 w 4064194"/>
              <a:gd name="connsiteY45" fmla="*/ 1399310 h 2843139"/>
              <a:gd name="connsiteX46" fmla="*/ 3787103 w 4064194"/>
              <a:gd name="connsiteY46" fmla="*/ 1482437 h 2843139"/>
              <a:gd name="connsiteX47" fmla="*/ 3759394 w 4064194"/>
              <a:gd name="connsiteY47" fmla="*/ 1524000 h 2843139"/>
              <a:gd name="connsiteX48" fmla="*/ 3745539 w 4064194"/>
              <a:gd name="connsiteY48" fmla="*/ 1565564 h 2843139"/>
              <a:gd name="connsiteX49" fmla="*/ 3703975 w 4064194"/>
              <a:gd name="connsiteY49" fmla="*/ 1607128 h 2843139"/>
              <a:gd name="connsiteX50" fmla="*/ 3676266 w 4064194"/>
              <a:gd name="connsiteY50" fmla="*/ 1648691 h 2843139"/>
              <a:gd name="connsiteX51" fmla="*/ 3551575 w 4064194"/>
              <a:gd name="connsiteY51" fmla="*/ 1731819 h 2843139"/>
              <a:gd name="connsiteX52" fmla="*/ 3510012 w 4064194"/>
              <a:gd name="connsiteY52" fmla="*/ 1759528 h 2843139"/>
              <a:gd name="connsiteX53" fmla="*/ 3413030 w 4064194"/>
              <a:gd name="connsiteY53" fmla="*/ 1801091 h 2843139"/>
              <a:gd name="connsiteX54" fmla="*/ 3371466 w 4064194"/>
              <a:gd name="connsiteY54" fmla="*/ 1828800 h 2843139"/>
              <a:gd name="connsiteX55" fmla="*/ 3329903 w 4064194"/>
              <a:gd name="connsiteY55" fmla="*/ 1842655 h 2843139"/>
              <a:gd name="connsiteX56" fmla="*/ 3246775 w 4064194"/>
              <a:gd name="connsiteY56" fmla="*/ 1898073 h 2843139"/>
              <a:gd name="connsiteX57" fmla="*/ 3205212 w 4064194"/>
              <a:gd name="connsiteY57" fmla="*/ 1925782 h 2843139"/>
              <a:gd name="connsiteX58" fmla="*/ 3108230 w 4064194"/>
              <a:gd name="connsiteY58" fmla="*/ 1967346 h 2843139"/>
              <a:gd name="connsiteX59" fmla="*/ 3025103 w 4064194"/>
              <a:gd name="connsiteY59" fmla="*/ 2022764 h 2843139"/>
              <a:gd name="connsiteX60" fmla="*/ 2983539 w 4064194"/>
              <a:gd name="connsiteY60" fmla="*/ 2050473 h 2843139"/>
              <a:gd name="connsiteX61" fmla="*/ 2900412 w 4064194"/>
              <a:gd name="connsiteY61" fmla="*/ 2105891 h 2843139"/>
              <a:gd name="connsiteX62" fmla="*/ 2817285 w 4064194"/>
              <a:gd name="connsiteY62" fmla="*/ 2189019 h 2843139"/>
              <a:gd name="connsiteX63" fmla="*/ 2789575 w 4064194"/>
              <a:gd name="connsiteY63" fmla="*/ 2216728 h 2843139"/>
              <a:gd name="connsiteX64" fmla="*/ 2748012 w 4064194"/>
              <a:gd name="connsiteY64" fmla="*/ 2244437 h 2843139"/>
              <a:gd name="connsiteX65" fmla="*/ 2678739 w 4064194"/>
              <a:gd name="connsiteY65" fmla="*/ 2313710 h 2843139"/>
              <a:gd name="connsiteX66" fmla="*/ 2651030 w 4064194"/>
              <a:gd name="connsiteY66" fmla="*/ 2355273 h 2843139"/>
              <a:gd name="connsiteX67" fmla="*/ 2609466 w 4064194"/>
              <a:gd name="connsiteY67" fmla="*/ 2382982 h 2843139"/>
              <a:gd name="connsiteX68" fmla="*/ 2554048 w 4064194"/>
              <a:gd name="connsiteY68" fmla="*/ 2466110 h 2843139"/>
              <a:gd name="connsiteX69" fmla="*/ 2540194 w 4064194"/>
              <a:gd name="connsiteY69" fmla="*/ 2507673 h 2843139"/>
              <a:gd name="connsiteX70" fmla="*/ 2484775 w 4064194"/>
              <a:gd name="connsiteY70" fmla="*/ 2576946 h 2843139"/>
              <a:gd name="connsiteX71" fmla="*/ 2443212 w 4064194"/>
              <a:gd name="connsiteY71" fmla="*/ 2660073 h 2843139"/>
              <a:gd name="connsiteX72" fmla="*/ 2401648 w 4064194"/>
              <a:gd name="connsiteY72" fmla="*/ 2632364 h 2843139"/>
              <a:gd name="connsiteX73" fmla="*/ 2373939 w 4064194"/>
              <a:gd name="connsiteY73" fmla="*/ 2521528 h 2843139"/>
              <a:gd name="connsiteX74" fmla="*/ 2318521 w 4064194"/>
              <a:gd name="connsiteY74" fmla="*/ 2438400 h 2843139"/>
              <a:gd name="connsiteX75" fmla="*/ 2207685 w 4064194"/>
              <a:gd name="connsiteY75" fmla="*/ 2313710 h 2843139"/>
              <a:gd name="connsiteX76" fmla="*/ 2124557 w 4064194"/>
              <a:gd name="connsiteY76" fmla="*/ 2258291 h 2843139"/>
              <a:gd name="connsiteX77" fmla="*/ 2069139 w 4064194"/>
              <a:gd name="connsiteY77" fmla="*/ 2244437 h 2843139"/>
              <a:gd name="connsiteX78" fmla="*/ 2027575 w 4064194"/>
              <a:gd name="connsiteY78" fmla="*/ 2216728 h 2843139"/>
              <a:gd name="connsiteX79" fmla="*/ 1944448 w 4064194"/>
              <a:gd name="connsiteY79" fmla="*/ 2202873 h 2843139"/>
              <a:gd name="connsiteX80" fmla="*/ 1875175 w 4064194"/>
              <a:gd name="connsiteY80" fmla="*/ 2189019 h 2843139"/>
              <a:gd name="connsiteX81" fmla="*/ 1819757 w 4064194"/>
              <a:gd name="connsiteY81" fmla="*/ 2175164 h 2843139"/>
              <a:gd name="connsiteX82" fmla="*/ 1667357 w 4064194"/>
              <a:gd name="connsiteY82" fmla="*/ 2147455 h 2843139"/>
              <a:gd name="connsiteX83" fmla="*/ 1417975 w 4064194"/>
              <a:gd name="connsiteY83" fmla="*/ 2161310 h 2843139"/>
              <a:gd name="connsiteX84" fmla="*/ 1334848 w 4064194"/>
              <a:gd name="connsiteY84" fmla="*/ 2189019 h 2843139"/>
              <a:gd name="connsiteX85" fmla="*/ 1251721 w 4064194"/>
              <a:gd name="connsiteY85" fmla="*/ 2202873 h 2843139"/>
              <a:gd name="connsiteX86" fmla="*/ 1210157 w 4064194"/>
              <a:gd name="connsiteY86" fmla="*/ 2216728 h 2843139"/>
              <a:gd name="connsiteX87" fmla="*/ 1113175 w 4064194"/>
              <a:gd name="connsiteY87" fmla="*/ 2244437 h 2843139"/>
              <a:gd name="connsiteX88" fmla="*/ 1016194 w 4064194"/>
              <a:gd name="connsiteY88" fmla="*/ 2286000 h 2843139"/>
              <a:gd name="connsiteX89" fmla="*/ 919212 w 4064194"/>
              <a:gd name="connsiteY89" fmla="*/ 2355273 h 2843139"/>
              <a:gd name="connsiteX90" fmla="*/ 877648 w 4064194"/>
              <a:gd name="connsiteY90" fmla="*/ 2382982 h 2843139"/>
              <a:gd name="connsiteX91" fmla="*/ 808375 w 4064194"/>
              <a:gd name="connsiteY91" fmla="*/ 2438400 h 2843139"/>
              <a:gd name="connsiteX92" fmla="*/ 725248 w 4064194"/>
              <a:gd name="connsiteY92" fmla="*/ 2479964 h 2843139"/>
              <a:gd name="connsiteX93" fmla="*/ 683685 w 4064194"/>
              <a:gd name="connsiteY93" fmla="*/ 2521528 h 2843139"/>
              <a:gd name="connsiteX94" fmla="*/ 642121 w 4064194"/>
              <a:gd name="connsiteY94" fmla="*/ 2549237 h 2843139"/>
              <a:gd name="connsiteX95" fmla="*/ 545139 w 4064194"/>
              <a:gd name="connsiteY95" fmla="*/ 2618510 h 2843139"/>
              <a:gd name="connsiteX96" fmla="*/ 406594 w 4064194"/>
              <a:gd name="connsiteY96" fmla="*/ 2715491 h 2843139"/>
              <a:gd name="connsiteX97" fmla="*/ 351175 w 4064194"/>
              <a:gd name="connsiteY97" fmla="*/ 2743200 h 2843139"/>
              <a:gd name="connsiteX98" fmla="*/ 226485 w 4064194"/>
              <a:gd name="connsiteY98" fmla="*/ 2798619 h 2843139"/>
              <a:gd name="connsiteX99" fmla="*/ 171066 w 4064194"/>
              <a:gd name="connsiteY99" fmla="*/ 2812473 h 2843139"/>
              <a:gd name="connsiteX100" fmla="*/ 129503 w 4064194"/>
              <a:gd name="connsiteY100" fmla="*/ 2826328 h 2843139"/>
              <a:gd name="connsiteX101" fmla="*/ 32521 w 4064194"/>
              <a:gd name="connsiteY101" fmla="*/ 2840182 h 2843139"/>
              <a:gd name="connsiteX102" fmla="*/ 281903 w 4064194"/>
              <a:gd name="connsiteY102" fmla="*/ 2812473 h 2843139"/>
              <a:gd name="connsiteX103" fmla="*/ 392739 w 4064194"/>
              <a:gd name="connsiteY103" fmla="*/ 2784764 h 2843139"/>
              <a:gd name="connsiteX104" fmla="*/ 434303 w 4064194"/>
              <a:gd name="connsiteY104" fmla="*/ 2770910 h 2843139"/>
              <a:gd name="connsiteX105" fmla="*/ 489721 w 4064194"/>
              <a:gd name="connsiteY105" fmla="*/ 2757055 h 2843139"/>
              <a:gd name="connsiteX106" fmla="*/ 531285 w 4064194"/>
              <a:gd name="connsiteY106" fmla="*/ 2743200 h 2843139"/>
              <a:gd name="connsiteX107" fmla="*/ 586703 w 4064194"/>
              <a:gd name="connsiteY107" fmla="*/ 2715491 h 2843139"/>
              <a:gd name="connsiteX108" fmla="*/ 669830 w 4064194"/>
              <a:gd name="connsiteY108" fmla="*/ 2701637 h 2843139"/>
              <a:gd name="connsiteX109" fmla="*/ 752957 w 4064194"/>
              <a:gd name="connsiteY109" fmla="*/ 2660073 h 2843139"/>
              <a:gd name="connsiteX110" fmla="*/ 836085 w 4064194"/>
              <a:gd name="connsiteY110" fmla="*/ 2632364 h 2843139"/>
              <a:gd name="connsiteX111" fmla="*/ 877648 w 4064194"/>
              <a:gd name="connsiteY111" fmla="*/ 2604655 h 2843139"/>
              <a:gd name="connsiteX112" fmla="*/ 974630 w 4064194"/>
              <a:gd name="connsiteY112" fmla="*/ 2576946 h 2843139"/>
              <a:gd name="connsiteX113" fmla="*/ 1043903 w 4064194"/>
              <a:gd name="connsiteY113" fmla="*/ 2535382 h 2843139"/>
              <a:gd name="connsiteX114" fmla="*/ 1182448 w 4064194"/>
              <a:gd name="connsiteY114" fmla="*/ 2493819 h 2843139"/>
              <a:gd name="connsiteX115" fmla="*/ 1334848 w 4064194"/>
              <a:gd name="connsiteY115" fmla="*/ 2452255 h 2843139"/>
              <a:gd name="connsiteX116" fmla="*/ 1542666 w 4064194"/>
              <a:gd name="connsiteY116" fmla="*/ 2424546 h 2843139"/>
              <a:gd name="connsiteX117" fmla="*/ 2124557 w 4064194"/>
              <a:gd name="connsiteY117" fmla="*/ 2438400 h 2843139"/>
              <a:gd name="connsiteX118" fmla="*/ 2207685 w 4064194"/>
              <a:gd name="connsiteY118" fmla="*/ 2493819 h 2843139"/>
              <a:gd name="connsiteX119" fmla="*/ 2290812 w 4064194"/>
              <a:gd name="connsiteY119" fmla="*/ 2549237 h 2843139"/>
              <a:gd name="connsiteX120" fmla="*/ 2332375 w 4064194"/>
              <a:gd name="connsiteY120" fmla="*/ 2576946 h 2843139"/>
              <a:gd name="connsiteX121" fmla="*/ 2401648 w 4064194"/>
              <a:gd name="connsiteY121" fmla="*/ 2618510 h 2843139"/>
              <a:gd name="connsiteX122" fmla="*/ 2470921 w 4064194"/>
              <a:gd name="connsiteY122" fmla="*/ 2618510 h 28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064194" h="2843139">
                <a:moveTo>
                  <a:pt x="2470921" y="2618510"/>
                </a:moveTo>
                <a:cubicBezTo>
                  <a:pt x="2491703" y="2604655"/>
                  <a:pt x="2515808" y="2566975"/>
                  <a:pt x="2526339" y="2535382"/>
                </a:cubicBezTo>
                <a:cubicBezTo>
                  <a:pt x="2589407" y="2346179"/>
                  <a:pt x="2520602" y="2539532"/>
                  <a:pt x="2581757" y="2396837"/>
                </a:cubicBezTo>
                <a:cubicBezTo>
                  <a:pt x="2616173" y="2316534"/>
                  <a:pt x="2570072" y="2393582"/>
                  <a:pt x="2623321" y="2313710"/>
                </a:cubicBezTo>
                <a:cubicBezTo>
                  <a:pt x="2627939" y="2295237"/>
                  <a:pt x="2631703" y="2276529"/>
                  <a:pt x="2637175" y="2258291"/>
                </a:cubicBezTo>
                <a:cubicBezTo>
                  <a:pt x="2645568" y="2230315"/>
                  <a:pt x="2655649" y="2202873"/>
                  <a:pt x="2664885" y="2175164"/>
                </a:cubicBezTo>
                <a:cubicBezTo>
                  <a:pt x="2669503" y="2161309"/>
                  <a:pt x="2675197" y="2147768"/>
                  <a:pt x="2678739" y="2133600"/>
                </a:cubicBezTo>
                <a:cubicBezTo>
                  <a:pt x="2699679" y="2049842"/>
                  <a:pt x="2686571" y="2096253"/>
                  <a:pt x="2720303" y="1995055"/>
                </a:cubicBezTo>
                <a:cubicBezTo>
                  <a:pt x="2724921" y="1981200"/>
                  <a:pt x="2727626" y="1966553"/>
                  <a:pt x="2734157" y="1953491"/>
                </a:cubicBezTo>
                <a:cubicBezTo>
                  <a:pt x="2743393" y="1935018"/>
                  <a:pt x="2754614" y="1917411"/>
                  <a:pt x="2761866" y="1898073"/>
                </a:cubicBezTo>
                <a:cubicBezTo>
                  <a:pt x="2768552" y="1880244"/>
                  <a:pt x="2768220" y="1860157"/>
                  <a:pt x="2775721" y="1842655"/>
                </a:cubicBezTo>
                <a:cubicBezTo>
                  <a:pt x="2782280" y="1827350"/>
                  <a:pt x="2795983" y="1815984"/>
                  <a:pt x="2803430" y="1801091"/>
                </a:cubicBezTo>
                <a:cubicBezTo>
                  <a:pt x="2809961" y="1788029"/>
                  <a:pt x="2810193" y="1772294"/>
                  <a:pt x="2817285" y="1759528"/>
                </a:cubicBezTo>
                <a:cubicBezTo>
                  <a:pt x="2833458" y="1730417"/>
                  <a:pt x="2854230" y="1704109"/>
                  <a:pt x="2872703" y="1676400"/>
                </a:cubicBezTo>
                <a:cubicBezTo>
                  <a:pt x="2881939" y="1662546"/>
                  <a:pt x="2886558" y="1644073"/>
                  <a:pt x="2900412" y="1634837"/>
                </a:cubicBezTo>
                <a:cubicBezTo>
                  <a:pt x="3028337" y="1549553"/>
                  <a:pt x="2870977" y="1658385"/>
                  <a:pt x="2969685" y="1579419"/>
                </a:cubicBezTo>
                <a:cubicBezTo>
                  <a:pt x="2996442" y="1558014"/>
                  <a:pt x="3036035" y="1537127"/>
                  <a:pt x="3066666" y="1524000"/>
                </a:cubicBezTo>
                <a:cubicBezTo>
                  <a:pt x="3080089" y="1518247"/>
                  <a:pt x="3094375" y="1514764"/>
                  <a:pt x="3108230" y="1510146"/>
                </a:cubicBezTo>
                <a:cubicBezTo>
                  <a:pt x="3220401" y="1435367"/>
                  <a:pt x="3071016" y="1528224"/>
                  <a:pt x="3205212" y="1468582"/>
                </a:cubicBezTo>
                <a:cubicBezTo>
                  <a:pt x="3359293" y="1400102"/>
                  <a:pt x="3199938" y="1445656"/>
                  <a:pt x="3329903" y="1413164"/>
                </a:cubicBezTo>
                <a:cubicBezTo>
                  <a:pt x="3343757" y="1403928"/>
                  <a:pt x="3358674" y="1396115"/>
                  <a:pt x="3371466" y="1385455"/>
                </a:cubicBezTo>
                <a:cubicBezTo>
                  <a:pt x="3386518" y="1372912"/>
                  <a:pt x="3396727" y="1354759"/>
                  <a:pt x="3413030" y="1343891"/>
                </a:cubicBezTo>
                <a:cubicBezTo>
                  <a:pt x="3425181" y="1335790"/>
                  <a:pt x="3440739" y="1334655"/>
                  <a:pt x="3454594" y="1330037"/>
                </a:cubicBezTo>
                <a:cubicBezTo>
                  <a:pt x="3574413" y="1240171"/>
                  <a:pt x="3460369" y="1335312"/>
                  <a:pt x="3537721" y="1246910"/>
                </a:cubicBezTo>
                <a:cubicBezTo>
                  <a:pt x="3559225" y="1222334"/>
                  <a:pt x="3588880" y="1204808"/>
                  <a:pt x="3606994" y="1177637"/>
                </a:cubicBezTo>
                <a:cubicBezTo>
                  <a:pt x="3669658" y="1083641"/>
                  <a:pt x="3638864" y="1118059"/>
                  <a:pt x="3690121" y="1066800"/>
                </a:cubicBezTo>
                <a:cubicBezTo>
                  <a:pt x="3724943" y="962332"/>
                  <a:pt x="3677970" y="1091102"/>
                  <a:pt x="3731685" y="983673"/>
                </a:cubicBezTo>
                <a:cubicBezTo>
                  <a:pt x="3767657" y="911730"/>
                  <a:pt x="3719124" y="968526"/>
                  <a:pt x="3773248" y="914400"/>
                </a:cubicBezTo>
                <a:cubicBezTo>
                  <a:pt x="3777866" y="895927"/>
                  <a:pt x="3779602" y="876484"/>
                  <a:pt x="3787103" y="858982"/>
                </a:cubicBezTo>
                <a:cubicBezTo>
                  <a:pt x="3793662" y="843677"/>
                  <a:pt x="3806551" y="831876"/>
                  <a:pt x="3814812" y="817419"/>
                </a:cubicBezTo>
                <a:cubicBezTo>
                  <a:pt x="3825059" y="799487"/>
                  <a:pt x="3833285" y="780473"/>
                  <a:pt x="3842521" y="762000"/>
                </a:cubicBezTo>
                <a:cubicBezTo>
                  <a:pt x="3881421" y="606395"/>
                  <a:pt x="3826126" y="810548"/>
                  <a:pt x="3884085" y="651164"/>
                </a:cubicBezTo>
                <a:cubicBezTo>
                  <a:pt x="3935740" y="509114"/>
                  <a:pt x="3883550" y="596547"/>
                  <a:pt x="3939503" y="512619"/>
                </a:cubicBezTo>
                <a:cubicBezTo>
                  <a:pt x="3944121" y="480292"/>
                  <a:pt x="3946014" y="447456"/>
                  <a:pt x="3953357" y="415637"/>
                </a:cubicBezTo>
                <a:cubicBezTo>
                  <a:pt x="3968031" y="352050"/>
                  <a:pt x="3981840" y="330962"/>
                  <a:pt x="4008775" y="277091"/>
                </a:cubicBezTo>
                <a:cubicBezTo>
                  <a:pt x="4010677" y="265678"/>
                  <a:pt x="4037907" y="91293"/>
                  <a:pt x="4050339" y="41564"/>
                </a:cubicBezTo>
                <a:cubicBezTo>
                  <a:pt x="4053881" y="27396"/>
                  <a:pt x="4059576" y="13855"/>
                  <a:pt x="4064194" y="0"/>
                </a:cubicBezTo>
                <a:cubicBezTo>
                  <a:pt x="4059576" y="277091"/>
                  <a:pt x="4059132" y="554283"/>
                  <a:pt x="4050339" y="831273"/>
                </a:cubicBezTo>
                <a:cubicBezTo>
                  <a:pt x="4049876" y="845870"/>
                  <a:pt x="4038886" y="858432"/>
                  <a:pt x="4036485" y="872837"/>
                </a:cubicBezTo>
                <a:cubicBezTo>
                  <a:pt x="4011918" y="1020242"/>
                  <a:pt x="4036693" y="955232"/>
                  <a:pt x="4008775" y="1052946"/>
                </a:cubicBezTo>
                <a:cubicBezTo>
                  <a:pt x="4004763" y="1066988"/>
                  <a:pt x="4001452" y="1081448"/>
                  <a:pt x="3994921" y="1094510"/>
                </a:cubicBezTo>
                <a:cubicBezTo>
                  <a:pt x="3987475" y="1109403"/>
                  <a:pt x="3976448" y="1122219"/>
                  <a:pt x="3967212" y="1136073"/>
                </a:cubicBezTo>
                <a:cubicBezTo>
                  <a:pt x="3947628" y="1233990"/>
                  <a:pt x="3960804" y="1183002"/>
                  <a:pt x="3925648" y="1288473"/>
                </a:cubicBezTo>
                <a:cubicBezTo>
                  <a:pt x="3921030" y="1302328"/>
                  <a:pt x="3919895" y="1317886"/>
                  <a:pt x="3911794" y="1330037"/>
                </a:cubicBezTo>
                <a:cubicBezTo>
                  <a:pt x="3902558" y="1343891"/>
                  <a:pt x="3894487" y="1358598"/>
                  <a:pt x="3884085" y="1371600"/>
                </a:cubicBezTo>
                <a:cubicBezTo>
                  <a:pt x="3875925" y="1381800"/>
                  <a:pt x="3863621" y="1388441"/>
                  <a:pt x="3856375" y="1399310"/>
                </a:cubicBezTo>
                <a:cubicBezTo>
                  <a:pt x="3800125" y="1483684"/>
                  <a:pt x="3862857" y="1431934"/>
                  <a:pt x="3787103" y="1482437"/>
                </a:cubicBezTo>
                <a:cubicBezTo>
                  <a:pt x="3777867" y="1496291"/>
                  <a:pt x="3766841" y="1509107"/>
                  <a:pt x="3759394" y="1524000"/>
                </a:cubicBezTo>
                <a:cubicBezTo>
                  <a:pt x="3752863" y="1537062"/>
                  <a:pt x="3753640" y="1553413"/>
                  <a:pt x="3745539" y="1565564"/>
                </a:cubicBezTo>
                <a:cubicBezTo>
                  <a:pt x="3734670" y="1581867"/>
                  <a:pt x="3716518" y="1592076"/>
                  <a:pt x="3703975" y="1607128"/>
                </a:cubicBezTo>
                <a:cubicBezTo>
                  <a:pt x="3693315" y="1619920"/>
                  <a:pt x="3688797" y="1637726"/>
                  <a:pt x="3676266" y="1648691"/>
                </a:cubicBezTo>
                <a:cubicBezTo>
                  <a:pt x="3676255" y="1648701"/>
                  <a:pt x="3572363" y="1717960"/>
                  <a:pt x="3551575" y="1731819"/>
                </a:cubicBezTo>
                <a:cubicBezTo>
                  <a:pt x="3537721" y="1741055"/>
                  <a:pt x="3525809" y="1754263"/>
                  <a:pt x="3510012" y="1759528"/>
                </a:cubicBezTo>
                <a:cubicBezTo>
                  <a:pt x="3463380" y="1775071"/>
                  <a:pt x="3460968" y="1773698"/>
                  <a:pt x="3413030" y="1801091"/>
                </a:cubicBezTo>
                <a:cubicBezTo>
                  <a:pt x="3398573" y="1809352"/>
                  <a:pt x="3386359" y="1821353"/>
                  <a:pt x="3371466" y="1828800"/>
                </a:cubicBezTo>
                <a:cubicBezTo>
                  <a:pt x="3358404" y="1835331"/>
                  <a:pt x="3342669" y="1835563"/>
                  <a:pt x="3329903" y="1842655"/>
                </a:cubicBezTo>
                <a:cubicBezTo>
                  <a:pt x="3300792" y="1858828"/>
                  <a:pt x="3274484" y="1879600"/>
                  <a:pt x="3246775" y="1898073"/>
                </a:cubicBezTo>
                <a:cubicBezTo>
                  <a:pt x="3232921" y="1907309"/>
                  <a:pt x="3221008" y="1920516"/>
                  <a:pt x="3205212" y="1925782"/>
                </a:cubicBezTo>
                <a:cubicBezTo>
                  <a:pt x="3162214" y="1940115"/>
                  <a:pt x="3151029" y="1941666"/>
                  <a:pt x="3108230" y="1967346"/>
                </a:cubicBezTo>
                <a:cubicBezTo>
                  <a:pt x="3079674" y="1984480"/>
                  <a:pt x="3052812" y="2004291"/>
                  <a:pt x="3025103" y="2022764"/>
                </a:cubicBezTo>
                <a:lnTo>
                  <a:pt x="2983539" y="2050473"/>
                </a:lnTo>
                <a:lnTo>
                  <a:pt x="2900412" y="2105891"/>
                </a:lnTo>
                <a:lnTo>
                  <a:pt x="2817285" y="2189019"/>
                </a:lnTo>
                <a:cubicBezTo>
                  <a:pt x="2808048" y="2198256"/>
                  <a:pt x="2800444" y="2209482"/>
                  <a:pt x="2789575" y="2216728"/>
                </a:cubicBezTo>
                <a:cubicBezTo>
                  <a:pt x="2775721" y="2225964"/>
                  <a:pt x="2760543" y="2233472"/>
                  <a:pt x="2748012" y="2244437"/>
                </a:cubicBezTo>
                <a:cubicBezTo>
                  <a:pt x="2723436" y="2265941"/>
                  <a:pt x="2696853" y="2286539"/>
                  <a:pt x="2678739" y="2313710"/>
                </a:cubicBezTo>
                <a:cubicBezTo>
                  <a:pt x="2669503" y="2327564"/>
                  <a:pt x="2662804" y="2343499"/>
                  <a:pt x="2651030" y="2355273"/>
                </a:cubicBezTo>
                <a:cubicBezTo>
                  <a:pt x="2639256" y="2367047"/>
                  <a:pt x="2623321" y="2373746"/>
                  <a:pt x="2609466" y="2382982"/>
                </a:cubicBezTo>
                <a:cubicBezTo>
                  <a:pt x="2590993" y="2410691"/>
                  <a:pt x="2564579" y="2434517"/>
                  <a:pt x="2554048" y="2466110"/>
                </a:cubicBezTo>
                <a:cubicBezTo>
                  <a:pt x="2549430" y="2479964"/>
                  <a:pt x="2546725" y="2494611"/>
                  <a:pt x="2540194" y="2507673"/>
                </a:cubicBezTo>
                <a:cubicBezTo>
                  <a:pt x="2522716" y="2542630"/>
                  <a:pt x="2510550" y="2551172"/>
                  <a:pt x="2484775" y="2576946"/>
                </a:cubicBezTo>
                <a:cubicBezTo>
                  <a:pt x="2480237" y="2590560"/>
                  <a:pt x="2462397" y="2656236"/>
                  <a:pt x="2443212" y="2660073"/>
                </a:cubicBezTo>
                <a:cubicBezTo>
                  <a:pt x="2426884" y="2663338"/>
                  <a:pt x="2415503" y="2641600"/>
                  <a:pt x="2401648" y="2632364"/>
                </a:cubicBezTo>
                <a:cubicBezTo>
                  <a:pt x="2397808" y="2613166"/>
                  <a:pt x="2387254" y="2545495"/>
                  <a:pt x="2373939" y="2521528"/>
                </a:cubicBezTo>
                <a:cubicBezTo>
                  <a:pt x="2357766" y="2492417"/>
                  <a:pt x="2336994" y="2466109"/>
                  <a:pt x="2318521" y="2438400"/>
                </a:cubicBezTo>
                <a:cubicBezTo>
                  <a:pt x="2285206" y="2388428"/>
                  <a:pt x="2264623" y="2351669"/>
                  <a:pt x="2207685" y="2313710"/>
                </a:cubicBezTo>
                <a:cubicBezTo>
                  <a:pt x="2179976" y="2295237"/>
                  <a:pt x="2156865" y="2266368"/>
                  <a:pt x="2124557" y="2258291"/>
                </a:cubicBezTo>
                <a:lnTo>
                  <a:pt x="2069139" y="2244437"/>
                </a:lnTo>
                <a:cubicBezTo>
                  <a:pt x="2055284" y="2235201"/>
                  <a:pt x="2043372" y="2221994"/>
                  <a:pt x="2027575" y="2216728"/>
                </a:cubicBezTo>
                <a:cubicBezTo>
                  <a:pt x="2000925" y="2207845"/>
                  <a:pt x="1972086" y="2207898"/>
                  <a:pt x="1944448" y="2202873"/>
                </a:cubicBezTo>
                <a:cubicBezTo>
                  <a:pt x="1921280" y="2198661"/>
                  <a:pt x="1898163" y="2194127"/>
                  <a:pt x="1875175" y="2189019"/>
                </a:cubicBezTo>
                <a:cubicBezTo>
                  <a:pt x="1856587" y="2184888"/>
                  <a:pt x="1838345" y="2179295"/>
                  <a:pt x="1819757" y="2175164"/>
                </a:cubicBezTo>
                <a:cubicBezTo>
                  <a:pt x="1761680" y="2162258"/>
                  <a:pt x="1727496" y="2157478"/>
                  <a:pt x="1667357" y="2147455"/>
                </a:cubicBezTo>
                <a:cubicBezTo>
                  <a:pt x="1584230" y="2152073"/>
                  <a:pt x="1500588" y="2150983"/>
                  <a:pt x="1417975" y="2161310"/>
                </a:cubicBezTo>
                <a:cubicBezTo>
                  <a:pt x="1388993" y="2164933"/>
                  <a:pt x="1363184" y="2181935"/>
                  <a:pt x="1334848" y="2189019"/>
                </a:cubicBezTo>
                <a:cubicBezTo>
                  <a:pt x="1307596" y="2195832"/>
                  <a:pt x="1279430" y="2198255"/>
                  <a:pt x="1251721" y="2202873"/>
                </a:cubicBezTo>
                <a:cubicBezTo>
                  <a:pt x="1237866" y="2207491"/>
                  <a:pt x="1224199" y="2212716"/>
                  <a:pt x="1210157" y="2216728"/>
                </a:cubicBezTo>
                <a:cubicBezTo>
                  <a:pt x="1189436" y="2222648"/>
                  <a:pt x="1135325" y="2233362"/>
                  <a:pt x="1113175" y="2244437"/>
                </a:cubicBezTo>
                <a:cubicBezTo>
                  <a:pt x="1017500" y="2292275"/>
                  <a:pt x="1131528" y="2257167"/>
                  <a:pt x="1016194" y="2286000"/>
                </a:cubicBezTo>
                <a:cubicBezTo>
                  <a:pt x="918221" y="2351317"/>
                  <a:pt x="1039532" y="2269331"/>
                  <a:pt x="919212" y="2355273"/>
                </a:cubicBezTo>
                <a:cubicBezTo>
                  <a:pt x="905662" y="2364951"/>
                  <a:pt x="890969" y="2372991"/>
                  <a:pt x="877648" y="2382982"/>
                </a:cubicBezTo>
                <a:cubicBezTo>
                  <a:pt x="853991" y="2400724"/>
                  <a:pt x="833451" y="2422727"/>
                  <a:pt x="808375" y="2438400"/>
                </a:cubicBezTo>
                <a:cubicBezTo>
                  <a:pt x="708407" y="2500880"/>
                  <a:pt x="827545" y="2394716"/>
                  <a:pt x="725248" y="2479964"/>
                </a:cubicBezTo>
                <a:cubicBezTo>
                  <a:pt x="710196" y="2492507"/>
                  <a:pt x="698737" y="2508985"/>
                  <a:pt x="683685" y="2521528"/>
                </a:cubicBezTo>
                <a:cubicBezTo>
                  <a:pt x="670893" y="2532188"/>
                  <a:pt x="654764" y="2538401"/>
                  <a:pt x="642121" y="2549237"/>
                </a:cubicBezTo>
                <a:cubicBezTo>
                  <a:pt x="558445" y="2620959"/>
                  <a:pt x="621511" y="2593052"/>
                  <a:pt x="545139" y="2618510"/>
                </a:cubicBezTo>
                <a:cubicBezTo>
                  <a:pt x="510388" y="2644573"/>
                  <a:pt x="440704" y="2698437"/>
                  <a:pt x="406594" y="2715491"/>
                </a:cubicBezTo>
                <a:cubicBezTo>
                  <a:pt x="388121" y="2724727"/>
                  <a:pt x="369107" y="2732953"/>
                  <a:pt x="351175" y="2743200"/>
                </a:cubicBezTo>
                <a:cubicBezTo>
                  <a:pt x="280413" y="2783636"/>
                  <a:pt x="333998" y="2771742"/>
                  <a:pt x="226485" y="2798619"/>
                </a:cubicBezTo>
                <a:cubicBezTo>
                  <a:pt x="208012" y="2803237"/>
                  <a:pt x="189375" y="2807242"/>
                  <a:pt x="171066" y="2812473"/>
                </a:cubicBezTo>
                <a:cubicBezTo>
                  <a:pt x="157024" y="2816485"/>
                  <a:pt x="143823" y="2823464"/>
                  <a:pt x="129503" y="2826328"/>
                </a:cubicBezTo>
                <a:cubicBezTo>
                  <a:pt x="97482" y="2832732"/>
                  <a:pt x="0" y="2843139"/>
                  <a:pt x="32521" y="2840182"/>
                </a:cubicBezTo>
                <a:cubicBezTo>
                  <a:pt x="115816" y="2832609"/>
                  <a:pt x="281903" y="2812473"/>
                  <a:pt x="281903" y="2812473"/>
                </a:cubicBezTo>
                <a:cubicBezTo>
                  <a:pt x="318848" y="2803237"/>
                  <a:pt x="356611" y="2796806"/>
                  <a:pt x="392739" y="2784764"/>
                </a:cubicBezTo>
                <a:cubicBezTo>
                  <a:pt x="406594" y="2780146"/>
                  <a:pt x="420261" y="2774922"/>
                  <a:pt x="434303" y="2770910"/>
                </a:cubicBezTo>
                <a:cubicBezTo>
                  <a:pt x="452612" y="2765679"/>
                  <a:pt x="471412" y="2762286"/>
                  <a:pt x="489721" y="2757055"/>
                </a:cubicBezTo>
                <a:cubicBezTo>
                  <a:pt x="503763" y="2753043"/>
                  <a:pt x="517862" y="2748953"/>
                  <a:pt x="531285" y="2743200"/>
                </a:cubicBezTo>
                <a:cubicBezTo>
                  <a:pt x="550268" y="2735064"/>
                  <a:pt x="566921" y="2721426"/>
                  <a:pt x="586703" y="2715491"/>
                </a:cubicBezTo>
                <a:cubicBezTo>
                  <a:pt x="613610" y="2707419"/>
                  <a:pt x="642121" y="2706255"/>
                  <a:pt x="669830" y="2701637"/>
                </a:cubicBezTo>
                <a:cubicBezTo>
                  <a:pt x="821426" y="2651104"/>
                  <a:pt x="591800" y="2731698"/>
                  <a:pt x="752957" y="2660073"/>
                </a:cubicBezTo>
                <a:cubicBezTo>
                  <a:pt x="779648" y="2648210"/>
                  <a:pt x="811782" y="2648566"/>
                  <a:pt x="836085" y="2632364"/>
                </a:cubicBezTo>
                <a:cubicBezTo>
                  <a:pt x="849939" y="2623128"/>
                  <a:pt x="862755" y="2612102"/>
                  <a:pt x="877648" y="2604655"/>
                </a:cubicBezTo>
                <a:cubicBezTo>
                  <a:pt x="897527" y="2594715"/>
                  <a:pt x="956870" y="2581386"/>
                  <a:pt x="974630" y="2576946"/>
                </a:cubicBezTo>
                <a:cubicBezTo>
                  <a:pt x="997721" y="2563091"/>
                  <a:pt x="1019388" y="2546525"/>
                  <a:pt x="1043903" y="2535382"/>
                </a:cubicBezTo>
                <a:cubicBezTo>
                  <a:pt x="1107298" y="2506566"/>
                  <a:pt x="1123334" y="2511553"/>
                  <a:pt x="1182448" y="2493819"/>
                </a:cubicBezTo>
                <a:cubicBezTo>
                  <a:pt x="1260430" y="2470425"/>
                  <a:pt x="1259094" y="2462356"/>
                  <a:pt x="1334848" y="2452255"/>
                </a:cubicBezTo>
                <a:cubicBezTo>
                  <a:pt x="1577828" y="2419857"/>
                  <a:pt x="1386785" y="2455721"/>
                  <a:pt x="1542666" y="2424546"/>
                </a:cubicBezTo>
                <a:lnTo>
                  <a:pt x="2124557" y="2438400"/>
                </a:lnTo>
                <a:cubicBezTo>
                  <a:pt x="2157680" y="2441850"/>
                  <a:pt x="2179976" y="2475346"/>
                  <a:pt x="2207685" y="2493819"/>
                </a:cubicBezTo>
                <a:lnTo>
                  <a:pt x="2290812" y="2549237"/>
                </a:lnTo>
                <a:cubicBezTo>
                  <a:pt x="2304666" y="2558473"/>
                  <a:pt x="2320601" y="2565172"/>
                  <a:pt x="2332375" y="2576946"/>
                </a:cubicBezTo>
                <a:cubicBezTo>
                  <a:pt x="2370412" y="2614981"/>
                  <a:pt x="2347693" y="2600524"/>
                  <a:pt x="2401648" y="2618510"/>
                </a:cubicBezTo>
                <a:cubicBezTo>
                  <a:pt x="2447830" y="2664691"/>
                  <a:pt x="2450139" y="2632365"/>
                  <a:pt x="2470921" y="2618510"/>
                </a:cubicBez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5986799">
            <a:off x="4730362" y="3002203"/>
            <a:ext cx="1483476" cy="1567255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63888" y="2204864"/>
            <a:ext cx="1656184" cy="158417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шестое   желание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66" t="945" r="6053" b="4577"/>
          <a:stretch/>
        </p:blipFill>
        <p:spPr>
          <a:xfrm>
            <a:off x="2285985" y="1330246"/>
            <a:ext cx="4407478" cy="5242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транспорт\Воздушный транспорт-Square\воздушный змей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38440" cy="2715918"/>
          </a:xfrm>
          <a:prstGeom prst="rect">
            <a:avLst/>
          </a:prstGeom>
          <a:noFill/>
        </p:spPr>
      </p:pic>
      <p:pic>
        <p:nvPicPr>
          <p:cNvPr id="2051" name="Picture 3" descr="C:\Users\Admin\Desktop\транспорт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20598"/>
            <a:ext cx="2928958" cy="2051410"/>
          </a:xfrm>
          <a:prstGeom prst="rect">
            <a:avLst/>
          </a:prstGeom>
          <a:noFill/>
        </p:spPr>
      </p:pic>
      <p:pic>
        <p:nvPicPr>
          <p:cNvPr id="2052" name="Picture 4" descr="C:\Users\Admin\Desktop\транспорт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22" y="0"/>
            <a:ext cx="2214578" cy="3046443"/>
          </a:xfrm>
          <a:prstGeom prst="rect">
            <a:avLst/>
          </a:prstGeom>
          <a:noFill/>
        </p:spPr>
      </p:pic>
      <p:pic>
        <p:nvPicPr>
          <p:cNvPr id="2053" name="Picture 5" descr="C:\Users\Admin\Desktop\транспорт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2928926" cy="2428868"/>
          </a:xfrm>
          <a:prstGeom prst="rect">
            <a:avLst/>
          </a:prstGeom>
          <a:noFill/>
        </p:spPr>
      </p:pic>
      <p:pic>
        <p:nvPicPr>
          <p:cNvPr id="2056" name="Picture 8" descr="C:\Users\Admin\Desktop\транспорт\1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6906" y="3857604"/>
            <a:ext cx="25270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2355212">
            <a:off x="2410382" y="2351238"/>
            <a:ext cx="1649453" cy="1721869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18191132">
            <a:off x="4700540" y="3466210"/>
            <a:ext cx="1616469" cy="1869794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4706498">
            <a:off x="5403490" y="2615055"/>
            <a:ext cx="1865412" cy="1754046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8249414">
            <a:off x="4270029" y="598619"/>
            <a:ext cx="1786240" cy="1878642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5400000">
            <a:off x="2735796" y="1016732"/>
            <a:ext cx="1850504" cy="177849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21028834">
            <a:off x="3118732" y="3486159"/>
            <a:ext cx="1708412" cy="1757890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95936" y="2132856"/>
            <a:ext cx="1584176" cy="172819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083005" y="4516582"/>
            <a:ext cx="2232195" cy="2119745"/>
          </a:xfrm>
          <a:custGeom>
            <a:avLst/>
            <a:gdLst>
              <a:gd name="connsiteX0" fmla="*/ 1497904 w 2232195"/>
              <a:gd name="connsiteY0" fmla="*/ 0 h 2119745"/>
              <a:gd name="connsiteX1" fmla="*/ 1622595 w 2232195"/>
              <a:gd name="connsiteY1" fmla="*/ 13854 h 2119745"/>
              <a:gd name="connsiteX2" fmla="*/ 1705722 w 2232195"/>
              <a:gd name="connsiteY2" fmla="*/ 41563 h 2119745"/>
              <a:gd name="connsiteX3" fmla="*/ 1747286 w 2232195"/>
              <a:gd name="connsiteY3" fmla="*/ 69273 h 2119745"/>
              <a:gd name="connsiteX4" fmla="*/ 1802704 w 2232195"/>
              <a:gd name="connsiteY4" fmla="*/ 96982 h 2119745"/>
              <a:gd name="connsiteX5" fmla="*/ 1858122 w 2232195"/>
              <a:gd name="connsiteY5" fmla="*/ 138545 h 2119745"/>
              <a:gd name="connsiteX6" fmla="*/ 1899686 w 2232195"/>
              <a:gd name="connsiteY6" fmla="*/ 152400 h 2119745"/>
              <a:gd name="connsiteX7" fmla="*/ 1996668 w 2232195"/>
              <a:gd name="connsiteY7" fmla="*/ 221673 h 2119745"/>
              <a:gd name="connsiteX8" fmla="*/ 2079795 w 2232195"/>
              <a:gd name="connsiteY8" fmla="*/ 277091 h 2119745"/>
              <a:gd name="connsiteX9" fmla="*/ 2162922 w 2232195"/>
              <a:gd name="connsiteY9" fmla="*/ 360218 h 2119745"/>
              <a:gd name="connsiteX10" fmla="*/ 2190631 w 2232195"/>
              <a:gd name="connsiteY10" fmla="*/ 443345 h 2119745"/>
              <a:gd name="connsiteX11" fmla="*/ 2232195 w 2232195"/>
              <a:gd name="connsiteY11" fmla="*/ 595745 h 2119745"/>
              <a:gd name="connsiteX12" fmla="*/ 2218340 w 2232195"/>
              <a:gd name="connsiteY12" fmla="*/ 1011382 h 2119745"/>
              <a:gd name="connsiteX13" fmla="*/ 2204486 w 2232195"/>
              <a:gd name="connsiteY13" fmla="*/ 1052945 h 2119745"/>
              <a:gd name="connsiteX14" fmla="*/ 2176777 w 2232195"/>
              <a:gd name="connsiteY14" fmla="*/ 1094509 h 2119745"/>
              <a:gd name="connsiteX15" fmla="*/ 2135213 w 2232195"/>
              <a:gd name="connsiteY15" fmla="*/ 1149927 h 2119745"/>
              <a:gd name="connsiteX16" fmla="*/ 2079795 w 2232195"/>
              <a:gd name="connsiteY16" fmla="*/ 1191491 h 2119745"/>
              <a:gd name="connsiteX17" fmla="*/ 2010522 w 2232195"/>
              <a:gd name="connsiteY17" fmla="*/ 1274618 h 2119745"/>
              <a:gd name="connsiteX18" fmla="*/ 1927395 w 2232195"/>
              <a:gd name="connsiteY18" fmla="*/ 1316182 h 2119745"/>
              <a:gd name="connsiteX19" fmla="*/ 1885831 w 2232195"/>
              <a:gd name="connsiteY19" fmla="*/ 1343891 h 2119745"/>
              <a:gd name="connsiteX20" fmla="*/ 1816559 w 2232195"/>
              <a:gd name="connsiteY20" fmla="*/ 1371600 h 2119745"/>
              <a:gd name="connsiteX21" fmla="*/ 1705722 w 2232195"/>
              <a:gd name="connsiteY21" fmla="*/ 1427018 h 2119745"/>
              <a:gd name="connsiteX22" fmla="*/ 1622595 w 2232195"/>
              <a:gd name="connsiteY22" fmla="*/ 1454727 h 2119745"/>
              <a:gd name="connsiteX23" fmla="*/ 1581031 w 2232195"/>
              <a:gd name="connsiteY23" fmla="*/ 1482436 h 2119745"/>
              <a:gd name="connsiteX24" fmla="*/ 1414777 w 2232195"/>
              <a:gd name="connsiteY24" fmla="*/ 1510145 h 2119745"/>
              <a:gd name="connsiteX25" fmla="*/ 1234668 w 2232195"/>
              <a:gd name="connsiteY25" fmla="*/ 1537854 h 2119745"/>
              <a:gd name="connsiteX26" fmla="*/ 1012995 w 2232195"/>
              <a:gd name="connsiteY26" fmla="*/ 1565563 h 2119745"/>
              <a:gd name="connsiteX27" fmla="*/ 943722 w 2232195"/>
              <a:gd name="connsiteY27" fmla="*/ 1579418 h 2119745"/>
              <a:gd name="connsiteX28" fmla="*/ 902159 w 2232195"/>
              <a:gd name="connsiteY28" fmla="*/ 1593273 h 2119745"/>
              <a:gd name="connsiteX29" fmla="*/ 735904 w 2232195"/>
              <a:gd name="connsiteY29" fmla="*/ 1607127 h 2119745"/>
              <a:gd name="connsiteX30" fmla="*/ 652777 w 2232195"/>
              <a:gd name="connsiteY30" fmla="*/ 1634836 h 2119745"/>
              <a:gd name="connsiteX31" fmla="*/ 541940 w 2232195"/>
              <a:gd name="connsiteY31" fmla="*/ 1662545 h 2119745"/>
              <a:gd name="connsiteX32" fmla="*/ 486522 w 2232195"/>
              <a:gd name="connsiteY32" fmla="*/ 1704109 h 2119745"/>
              <a:gd name="connsiteX33" fmla="*/ 444959 w 2232195"/>
              <a:gd name="connsiteY33" fmla="*/ 1717963 h 2119745"/>
              <a:gd name="connsiteX34" fmla="*/ 347977 w 2232195"/>
              <a:gd name="connsiteY34" fmla="*/ 1787236 h 2119745"/>
              <a:gd name="connsiteX35" fmla="*/ 264850 w 2232195"/>
              <a:gd name="connsiteY35" fmla="*/ 1842654 h 2119745"/>
              <a:gd name="connsiteX36" fmla="*/ 237140 w 2232195"/>
              <a:gd name="connsiteY36" fmla="*/ 1870363 h 2119745"/>
              <a:gd name="connsiteX37" fmla="*/ 98595 w 2232195"/>
              <a:gd name="connsiteY37" fmla="*/ 1995054 h 2119745"/>
              <a:gd name="connsiteX38" fmla="*/ 43177 w 2232195"/>
              <a:gd name="connsiteY38" fmla="*/ 2078182 h 2119745"/>
              <a:gd name="connsiteX39" fmla="*/ 15468 w 2232195"/>
              <a:gd name="connsiteY39" fmla="*/ 2119745 h 2119745"/>
              <a:gd name="connsiteX40" fmla="*/ 1613 w 2232195"/>
              <a:gd name="connsiteY40" fmla="*/ 2078182 h 2119745"/>
              <a:gd name="connsiteX41" fmla="*/ 57031 w 2232195"/>
              <a:gd name="connsiteY41" fmla="*/ 1953491 h 2119745"/>
              <a:gd name="connsiteX42" fmla="*/ 98595 w 2232195"/>
              <a:gd name="connsiteY42" fmla="*/ 1911927 h 2119745"/>
              <a:gd name="connsiteX43" fmla="*/ 126304 w 2232195"/>
              <a:gd name="connsiteY43" fmla="*/ 1856509 h 2119745"/>
              <a:gd name="connsiteX44" fmla="*/ 209431 w 2232195"/>
              <a:gd name="connsiteY44" fmla="*/ 1801091 h 2119745"/>
              <a:gd name="connsiteX45" fmla="*/ 264850 w 2232195"/>
              <a:gd name="connsiteY45" fmla="*/ 1731818 h 2119745"/>
              <a:gd name="connsiteX46" fmla="*/ 306413 w 2232195"/>
              <a:gd name="connsiteY46" fmla="*/ 1717963 h 2119745"/>
              <a:gd name="connsiteX47" fmla="*/ 389540 w 2232195"/>
              <a:gd name="connsiteY47" fmla="*/ 1676400 h 2119745"/>
              <a:gd name="connsiteX48" fmla="*/ 431104 w 2232195"/>
              <a:gd name="connsiteY48" fmla="*/ 1648691 h 2119745"/>
              <a:gd name="connsiteX49" fmla="*/ 514231 w 2232195"/>
              <a:gd name="connsiteY49" fmla="*/ 1620982 h 2119745"/>
              <a:gd name="connsiteX50" fmla="*/ 555795 w 2232195"/>
              <a:gd name="connsiteY50" fmla="*/ 1607127 h 2119745"/>
              <a:gd name="connsiteX51" fmla="*/ 652777 w 2232195"/>
              <a:gd name="connsiteY51" fmla="*/ 1579418 h 2119745"/>
              <a:gd name="connsiteX52" fmla="*/ 694340 w 2232195"/>
              <a:gd name="connsiteY52" fmla="*/ 1565563 h 2119745"/>
              <a:gd name="connsiteX53" fmla="*/ 777468 w 2232195"/>
              <a:gd name="connsiteY53" fmla="*/ 1551709 h 2119745"/>
              <a:gd name="connsiteX54" fmla="*/ 874450 w 2232195"/>
              <a:gd name="connsiteY54" fmla="*/ 1524000 h 2119745"/>
              <a:gd name="connsiteX55" fmla="*/ 943722 w 2232195"/>
              <a:gd name="connsiteY55" fmla="*/ 1510145 h 2119745"/>
              <a:gd name="connsiteX56" fmla="*/ 999140 w 2232195"/>
              <a:gd name="connsiteY56" fmla="*/ 1496291 h 2119745"/>
              <a:gd name="connsiteX57" fmla="*/ 1123831 w 2232195"/>
              <a:gd name="connsiteY57" fmla="*/ 1454727 h 2119745"/>
              <a:gd name="connsiteX58" fmla="*/ 1165395 w 2232195"/>
              <a:gd name="connsiteY58" fmla="*/ 1440873 h 2119745"/>
              <a:gd name="connsiteX59" fmla="*/ 1276231 w 2232195"/>
              <a:gd name="connsiteY59" fmla="*/ 1413163 h 2119745"/>
              <a:gd name="connsiteX60" fmla="*/ 1317795 w 2232195"/>
              <a:gd name="connsiteY60" fmla="*/ 1399309 h 2119745"/>
              <a:gd name="connsiteX61" fmla="*/ 1373213 w 2232195"/>
              <a:gd name="connsiteY61" fmla="*/ 1385454 h 2119745"/>
              <a:gd name="connsiteX62" fmla="*/ 1470195 w 2232195"/>
              <a:gd name="connsiteY62" fmla="*/ 1357745 h 2119745"/>
              <a:gd name="connsiteX63" fmla="*/ 1567177 w 2232195"/>
              <a:gd name="connsiteY63" fmla="*/ 1343891 h 2119745"/>
              <a:gd name="connsiteX64" fmla="*/ 1622595 w 2232195"/>
              <a:gd name="connsiteY64" fmla="*/ 1330036 h 2119745"/>
              <a:gd name="connsiteX65" fmla="*/ 1705722 w 2232195"/>
              <a:gd name="connsiteY65" fmla="*/ 1316182 h 2119745"/>
              <a:gd name="connsiteX66" fmla="*/ 1747286 w 2232195"/>
              <a:gd name="connsiteY66" fmla="*/ 1302327 h 2119745"/>
              <a:gd name="connsiteX67" fmla="*/ 1802704 w 2232195"/>
              <a:gd name="connsiteY67" fmla="*/ 1288473 h 2119745"/>
              <a:gd name="connsiteX68" fmla="*/ 1830413 w 2232195"/>
              <a:gd name="connsiteY68" fmla="*/ 1260763 h 2119745"/>
              <a:gd name="connsiteX69" fmla="*/ 1913540 w 2232195"/>
              <a:gd name="connsiteY69" fmla="*/ 1219200 h 2119745"/>
              <a:gd name="connsiteX70" fmla="*/ 1982813 w 2232195"/>
              <a:gd name="connsiteY70" fmla="*/ 1163782 h 2119745"/>
              <a:gd name="connsiteX71" fmla="*/ 2065940 w 2232195"/>
              <a:gd name="connsiteY71" fmla="*/ 1122218 h 2119745"/>
              <a:gd name="connsiteX72" fmla="*/ 2121359 w 2232195"/>
              <a:gd name="connsiteY72" fmla="*/ 1052945 h 2119745"/>
              <a:gd name="connsiteX73" fmla="*/ 2121359 w 2232195"/>
              <a:gd name="connsiteY73" fmla="*/ 817418 h 2119745"/>
              <a:gd name="connsiteX74" fmla="*/ 2107504 w 2232195"/>
              <a:gd name="connsiteY74" fmla="*/ 734291 h 2119745"/>
              <a:gd name="connsiteX75" fmla="*/ 2079795 w 2232195"/>
              <a:gd name="connsiteY75" fmla="*/ 651163 h 2119745"/>
              <a:gd name="connsiteX76" fmla="*/ 2065940 w 2232195"/>
              <a:gd name="connsiteY76" fmla="*/ 554182 h 2119745"/>
              <a:gd name="connsiteX77" fmla="*/ 2038231 w 2232195"/>
              <a:gd name="connsiteY77" fmla="*/ 471054 h 2119745"/>
              <a:gd name="connsiteX78" fmla="*/ 1968959 w 2232195"/>
              <a:gd name="connsiteY78" fmla="*/ 346363 h 2119745"/>
              <a:gd name="connsiteX79" fmla="*/ 1871977 w 2232195"/>
              <a:gd name="connsiteY79" fmla="*/ 290945 h 2119745"/>
              <a:gd name="connsiteX80" fmla="*/ 1788850 w 2232195"/>
              <a:gd name="connsiteY80" fmla="*/ 249382 h 2119745"/>
              <a:gd name="connsiteX81" fmla="*/ 1705722 w 2232195"/>
              <a:gd name="connsiteY81" fmla="*/ 207818 h 2119745"/>
              <a:gd name="connsiteX82" fmla="*/ 1664159 w 2232195"/>
              <a:gd name="connsiteY82" fmla="*/ 180109 h 2119745"/>
              <a:gd name="connsiteX83" fmla="*/ 1608740 w 2232195"/>
              <a:gd name="connsiteY83" fmla="*/ 152400 h 2119745"/>
              <a:gd name="connsiteX84" fmla="*/ 1567177 w 2232195"/>
              <a:gd name="connsiteY84" fmla="*/ 124691 h 2119745"/>
              <a:gd name="connsiteX85" fmla="*/ 1484050 w 2232195"/>
              <a:gd name="connsiteY85" fmla="*/ 96982 h 2119745"/>
              <a:gd name="connsiteX86" fmla="*/ 1442486 w 2232195"/>
              <a:gd name="connsiteY86" fmla="*/ 83127 h 2119745"/>
              <a:gd name="connsiteX87" fmla="*/ 1359359 w 2232195"/>
              <a:gd name="connsiteY87" fmla="*/ 27709 h 2119745"/>
              <a:gd name="connsiteX88" fmla="*/ 1303940 w 2232195"/>
              <a:gd name="connsiteY88" fmla="*/ 0 h 21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32195" h="2119745">
                <a:moveTo>
                  <a:pt x="1497904" y="0"/>
                </a:moveTo>
                <a:cubicBezTo>
                  <a:pt x="1539468" y="4618"/>
                  <a:pt x="1581588" y="5653"/>
                  <a:pt x="1622595" y="13854"/>
                </a:cubicBezTo>
                <a:cubicBezTo>
                  <a:pt x="1651236" y="19582"/>
                  <a:pt x="1705722" y="41563"/>
                  <a:pt x="1705722" y="41563"/>
                </a:cubicBezTo>
                <a:cubicBezTo>
                  <a:pt x="1719577" y="50800"/>
                  <a:pt x="1732829" y="61012"/>
                  <a:pt x="1747286" y="69273"/>
                </a:cubicBezTo>
                <a:cubicBezTo>
                  <a:pt x="1765218" y="79520"/>
                  <a:pt x="1785190" y="86036"/>
                  <a:pt x="1802704" y="96982"/>
                </a:cubicBezTo>
                <a:cubicBezTo>
                  <a:pt x="1822285" y="109220"/>
                  <a:pt x="1838074" y="127089"/>
                  <a:pt x="1858122" y="138545"/>
                </a:cubicBezTo>
                <a:cubicBezTo>
                  <a:pt x="1870802" y="145791"/>
                  <a:pt x="1886624" y="145869"/>
                  <a:pt x="1899686" y="152400"/>
                </a:cubicBezTo>
                <a:cubicBezTo>
                  <a:pt x="1922212" y="163663"/>
                  <a:pt x="1980973" y="210687"/>
                  <a:pt x="1996668" y="221673"/>
                </a:cubicBezTo>
                <a:cubicBezTo>
                  <a:pt x="2023950" y="240771"/>
                  <a:pt x="2056247" y="253543"/>
                  <a:pt x="2079795" y="277091"/>
                </a:cubicBezTo>
                <a:lnTo>
                  <a:pt x="2162922" y="360218"/>
                </a:lnTo>
                <a:cubicBezTo>
                  <a:pt x="2172158" y="387927"/>
                  <a:pt x="2183547" y="415009"/>
                  <a:pt x="2190631" y="443345"/>
                </a:cubicBezTo>
                <a:cubicBezTo>
                  <a:pt x="2221882" y="568350"/>
                  <a:pt x="2206297" y="518054"/>
                  <a:pt x="2232195" y="595745"/>
                </a:cubicBezTo>
                <a:cubicBezTo>
                  <a:pt x="2227577" y="734291"/>
                  <a:pt x="2226726" y="873013"/>
                  <a:pt x="2218340" y="1011382"/>
                </a:cubicBezTo>
                <a:cubicBezTo>
                  <a:pt x="2217457" y="1025959"/>
                  <a:pt x="2211017" y="1039883"/>
                  <a:pt x="2204486" y="1052945"/>
                </a:cubicBezTo>
                <a:cubicBezTo>
                  <a:pt x="2197039" y="1067838"/>
                  <a:pt x="2186455" y="1080959"/>
                  <a:pt x="2176777" y="1094509"/>
                </a:cubicBezTo>
                <a:cubicBezTo>
                  <a:pt x="2163356" y="1113299"/>
                  <a:pt x="2151541" y="1133599"/>
                  <a:pt x="2135213" y="1149927"/>
                </a:cubicBezTo>
                <a:cubicBezTo>
                  <a:pt x="2118885" y="1166255"/>
                  <a:pt x="2096123" y="1175163"/>
                  <a:pt x="2079795" y="1191491"/>
                </a:cubicBezTo>
                <a:cubicBezTo>
                  <a:pt x="1970812" y="1300474"/>
                  <a:pt x="2146707" y="1161130"/>
                  <a:pt x="2010522" y="1274618"/>
                </a:cubicBezTo>
                <a:cubicBezTo>
                  <a:pt x="1950966" y="1324248"/>
                  <a:pt x="1989879" y="1284940"/>
                  <a:pt x="1927395" y="1316182"/>
                </a:cubicBezTo>
                <a:cubicBezTo>
                  <a:pt x="1912502" y="1323629"/>
                  <a:pt x="1900724" y="1336444"/>
                  <a:pt x="1885831" y="1343891"/>
                </a:cubicBezTo>
                <a:cubicBezTo>
                  <a:pt x="1863587" y="1355013"/>
                  <a:pt x="1839139" y="1361178"/>
                  <a:pt x="1816559" y="1371600"/>
                </a:cubicBezTo>
                <a:cubicBezTo>
                  <a:pt x="1779054" y="1388910"/>
                  <a:pt x="1744909" y="1413956"/>
                  <a:pt x="1705722" y="1427018"/>
                </a:cubicBezTo>
                <a:lnTo>
                  <a:pt x="1622595" y="1454727"/>
                </a:lnTo>
                <a:cubicBezTo>
                  <a:pt x="1608740" y="1463963"/>
                  <a:pt x="1595924" y="1474989"/>
                  <a:pt x="1581031" y="1482436"/>
                </a:cubicBezTo>
                <a:cubicBezTo>
                  <a:pt x="1534607" y="1505648"/>
                  <a:pt x="1454294" y="1505754"/>
                  <a:pt x="1414777" y="1510145"/>
                </a:cubicBezTo>
                <a:cubicBezTo>
                  <a:pt x="1306332" y="1537257"/>
                  <a:pt x="1405641" y="1515058"/>
                  <a:pt x="1234668" y="1537854"/>
                </a:cubicBezTo>
                <a:cubicBezTo>
                  <a:pt x="976842" y="1572231"/>
                  <a:pt x="1392485" y="1527615"/>
                  <a:pt x="1012995" y="1565563"/>
                </a:cubicBezTo>
                <a:cubicBezTo>
                  <a:pt x="989904" y="1570181"/>
                  <a:pt x="966567" y="1573706"/>
                  <a:pt x="943722" y="1579418"/>
                </a:cubicBezTo>
                <a:cubicBezTo>
                  <a:pt x="929554" y="1582960"/>
                  <a:pt x="916635" y="1591343"/>
                  <a:pt x="902159" y="1593273"/>
                </a:cubicBezTo>
                <a:cubicBezTo>
                  <a:pt x="847036" y="1600623"/>
                  <a:pt x="791322" y="1602509"/>
                  <a:pt x="735904" y="1607127"/>
                </a:cubicBezTo>
                <a:cubicBezTo>
                  <a:pt x="708195" y="1616363"/>
                  <a:pt x="681418" y="1629108"/>
                  <a:pt x="652777" y="1634836"/>
                </a:cubicBezTo>
                <a:cubicBezTo>
                  <a:pt x="569184" y="1651555"/>
                  <a:pt x="605844" y="1641245"/>
                  <a:pt x="541940" y="1662545"/>
                </a:cubicBezTo>
                <a:cubicBezTo>
                  <a:pt x="523467" y="1676400"/>
                  <a:pt x="506571" y="1692653"/>
                  <a:pt x="486522" y="1704109"/>
                </a:cubicBezTo>
                <a:cubicBezTo>
                  <a:pt x="473842" y="1711354"/>
                  <a:pt x="456843" y="1709475"/>
                  <a:pt x="444959" y="1717963"/>
                </a:cubicBezTo>
                <a:cubicBezTo>
                  <a:pt x="329906" y="1800144"/>
                  <a:pt x="441887" y="1755933"/>
                  <a:pt x="347977" y="1787236"/>
                </a:cubicBezTo>
                <a:cubicBezTo>
                  <a:pt x="320268" y="1805709"/>
                  <a:pt x="288399" y="1819106"/>
                  <a:pt x="264850" y="1842654"/>
                </a:cubicBezTo>
                <a:cubicBezTo>
                  <a:pt x="255613" y="1851890"/>
                  <a:pt x="247340" y="1862203"/>
                  <a:pt x="237140" y="1870363"/>
                </a:cubicBezTo>
                <a:cubicBezTo>
                  <a:pt x="170674" y="1923537"/>
                  <a:pt x="171287" y="1886015"/>
                  <a:pt x="98595" y="1995054"/>
                </a:cubicBezTo>
                <a:lnTo>
                  <a:pt x="43177" y="2078182"/>
                </a:lnTo>
                <a:lnTo>
                  <a:pt x="15468" y="2119745"/>
                </a:lnTo>
                <a:cubicBezTo>
                  <a:pt x="10850" y="2105891"/>
                  <a:pt x="0" y="2092697"/>
                  <a:pt x="1613" y="2078182"/>
                </a:cubicBezTo>
                <a:cubicBezTo>
                  <a:pt x="6260" y="2036357"/>
                  <a:pt x="29269" y="1986805"/>
                  <a:pt x="57031" y="1953491"/>
                </a:cubicBezTo>
                <a:cubicBezTo>
                  <a:pt x="69574" y="1938439"/>
                  <a:pt x="87207" y="1927871"/>
                  <a:pt x="98595" y="1911927"/>
                </a:cubicBezTo>
                <a:cubicBezTo>
                  <a:pt x="110599" y="1895121"/>
                  <a:pt x="111700" y="1871113"/>
                  <a:pt x="126304" y="1856509"/>
                </a:cubicBezTo>
                <a:cubicBezTo>
                  <a:pt x="149852" y="1832961"/>
                  <a:pt x="209431" y="1801091"/>
                  <a:pt x="209431" y="1801091"/>
                </a:cubicBezTo>
                <a:cubicBezTo>
                  <a:pt x="222018" y="1782210"/>
                  <a:pt x="242912" y="1744981"/>
                  <a:pt x="264850" y="1731818"/>
                </a:cubicBezTo>
                <a:cubicBezTo>
                  <a:pt x="277373" y="1724304"/>
                  <a:pt x="293351" y="1724494"/>
                  <a:pt x="306413" y="1717963"/>
                </a:cubicBezTo>
                <a:cubicBezTo>
                  <a:pt x="413834" y="1664252"/>
                  <a:pt x="285078" y="1711220"/>
                  <a:pt x="389540" y="1676400"/>
                </a:cubicBezTo>
                <a:cubicBezTo>
                  <a:pt x="403395" y="1667164"/>
                  <a:pt x="415888" y="1655454"/>
                  <a:pt x="431104" y="1648691"/>
                </a:cubicBezTo>
                <a:cubicBezTo>
                  <a:pt x="457794" y="1636829"/>
                  <a:pt x="486522" y="1630218"/>
                  <a:pt x="514231" y="1620982"/>
                </a:cubicBezTo>
                <a:lnTo>
                  <a:pt x="555795" y="1607127"/>
                </a:lnTo>
                <a:cubicBezTo>
                  <a:pt x="655452" y="1573908"/>
                  <a:pt x="531000" y="1614213"/>
                  <a:pt x="652777" y="1579418"/>
                </a:cubicBezTo>
                <a:cubicBezTo>
                  <a:pt x="666819" y="1575406"/>
                  <a:pt x="680084" y="1568731"/>
                  <a:pt x="694340" y="1565563"/>
                </a:cubicBezTo>
                <a:cubicBezTo>
                  <a:pt x="721763" y="1559469"/>
                  <a:pt x="749922" y="1557218"/>
                  <a:pt x="777468" y="1551709"/>
                </a:cubicBezTo>
                <a:cubicBezTo>
                  <a:pt x="907002" y="1525802"/>
                  <a:pt x="768843" y="1550402"/>
                  <a:pt x="874450" y="1524000"/>
                </a:cubicBezTo>
                <a:cubicBezTo>
                  <a:pt x="897295" y="1518289"/>
                  <a:pt x="920735" y="1515253"/>
                  <a:pt x="943722" y="1510145"/>
                </a:cubicBezTo>
                <a:cubicBezTo>
                  <a:pt x="962310" y="1506014"/>
                  <a:pt x="980902" y="1501762"/>
                  <a:pt x="999140" y="1496291"/>
                </a:cubicBezTo>
                <a:cubicBezTo>
                  <a:pt x="999218" y="1496268"/>
                  <a:pt x="1103010" y="1461667"/>
                  <a:pt x="1123831" y="1454727"/>
                </a:cubicBezTo>
                <a:cubicBezTo>
                  <a:pt x="1137686" y="1450109"/>
                  <a:pt x="1151227" y="1444415"/>
                  <a:pt x="1165395" y="1440873"/>
                </a:cubicBezTo>
                <a:cubicBezTo>
                  <a:pt x="1202340" y="1431636"/>
                  <a:pt x="1240103" y="1425205"/>
                  <a:pt x="1276231" y="1413163"/>
                </a:cubicBezTo>
                <a:cubicBezTo>
                  <a:pt x="1290086" y="1408545"/>
                  <a:pt x="1303753" y="1403321"/>
                  <a:pt x="1317795" y="1399309"/>
                </a:cubicBezTo>
                <a:cubicBezTo>
                  <a:pt x="1336104" y="1394078"/>
                  <a:pt x="1354904" y="1390685"/>
                  <a:pt x="1373213" y="1385454"/>
                </a:cubicBezTo>
                <a:cubicBezTo>
                  <a:pt x="1425133" y="1370620"/>
                  <a:pt x="1410659" y="1368570"/>
                  <a:pt x="1470195" y="1357745"/>
                </a:cubicBezTo>
                <a:cubicBezTo>
                  <a:pt x="1502324" y="1351903"/>
                  <a:pt x="1535048" y="1349733"/>
                  <a:pt x="1567177" y="1343891"/>
                </a:cubicBezTo>
                <a:cubicBezTo>
                  <a:pt x="1585911" y="1340485"/>
                  <a:pt x="1603924" y="1333770"/>
                  <a:pt x="1622595" y="1330036"/>
                </a:cubicBezTo>
                <a:cubicBezTo>
                  <a:pt x="1650141" y="1324527"/>
                  <a:pt x="1678013" y="1320800"/>
                  <a:pt x="1705722" y="1316182"/>
                </a:cubicBezTo>
                <a:cubicBezTo>
                  <a:pt x="1719577" y="1311564"/>
                  <a:pt x="1733244" y="1306339"/>
                  <a:pt x="1747286" y="1302327"/>
                </a:cubicBezTo>
                <a:cubicBezTo>
                  <a:pt x="1765595" y="1297096"/>
                  <a:pt x="1785673" y="1296989"/>
                  <a:pt x="1802704" y="1288473"/>
                </a:cubicBezTo>
                <a:cubicBezTo>
                  <a:pt x="1814387" y="1282631"/>
                  <a:pt x="1820213" y="1268923"/>
                  <a:pt x="1830413" y="1260763"/>
                </a:cubicBezTo>
                <a:cubicBezTo>
                  <a:pt x="1868780" y="1230069"/>
                  <a:pt x="1869642" y="1233832"/>
                  <a:pt x="1913540" y="1219200"/>
                </a:cubicBezTo>
                <a:cubicBezTo>
                  <a:pt x="1939312" y="1193429"/>
                  <a:pt x="1947860" y="1181259"/>
                  <a:pt x="1982813" y="1163782"/>
                </a:cubicBezTo>
                <a:cubicBezTo>
                  <a:pt x="2051104" y="1129636"/>
                  <a:pt x="1999763" y="1175159"/>
                  <a:pt x="2065940" y="1122218"/>
                </a:cubicBezTo>
                <a:cubicBezTo>
                  <a:pt x="2094145" y="1099654"/>
                  <a:pt x="2100782" y="1083810"/>
                  <a:pt x="2121359" y="1052945"/>
                </a:cubicBezTo>
                <a:cubicBezTo>
                  <a:pt x="2154678" y="952987"/>
                  <a:pt x="2140837" y="1012198"/>
                  <a:pt x="2121359" y="817418"/>
                </a:cubicBezTo>
                <a:cubicBezTo>
                  <a:pt x="2118564" y="789466"/>
                  <a:pt x="2114317" y="761543"/>
                  <a:pt x="2107504" y="734291"/>
                </a:cubicBezTo>
                <a:cubicBezTo>
                  <a:pt x="2100420" y="705955"/>
                  <a:pt x="2079795" y="651163"/>
                  <a:pt x="2079795" y="651163"/>
                </a:cubicBezTo>
                <a:cubicBezTo>
                  <a:pt x="2075177" y="618836"/>
                  <a:pt x="2073283" y="586001"/>
                  <a:pt x="2065940" y="554182"/>
                </a:cubicBezTo>
                <a:cubicBezTo>
                  <a:pt x="2059372" y="525722"/>
                  <a:pt x="2047467" y="498763"/>
                  <a:pt x="2038231" y="471054"/>
                </a:cubicBezTo>
                <a:cubicBezTo>
                  <a:pt x="2023131" y="425753"/>
                  <a:pt x="2011305" y="378121"/>
                  <a:pt x="1968959" y="346363"/>
                </a:cubicBezTo>
                <a:cubicBezTo>
                  <a:pt x="1834950" y="245859"/>
                  <a:pt x="1977761" y="343838"/>
                  <a:pt x="1871977" y="290945"/>
                </a:cubicBezTo>
                <a:cubicBezTo>
                  <a:pt x="1764556" y="237234"/>
                  <a:pt x="1893312" y="284202"/>
                  <a:pt x="1788850" y="249382"/>
                </a:cubicBezTo>
                <a:cubicBezTo>
                  <a:pt x="1669729" y="169969"/>
                  <a:pt x="1820447" y="265181"/>
                  <a:pt x="1705722" y="207818"/>
                </a:cubicBezTo>
                <a:cubicBezTo>
                  <a:pt x="1690829" y="200371"/>
                  <a:pt x="1678616" y="188370"/>
                  <a:pt x="1664159" y="180109"/>
                </a:cubicBezTo>
                <a:cubicBezTo>
                  <a:pt x="1646227" y="169862"/>
                  <a:pt x="1626672" y="162647"/>
                  <a:pt x="1608740" y="152400"/>
                </a:cubicBezTo>
                <a:cubicBezTo>
                  <a:pt x="1594283" y="144139"/>
                  <a:pt x="1582393" y="131454"/>
                  <a:pt x="1567177" y="124691"/>
                </a:cubicBezTo>
                <a:cubicBezTo>
                  <a:pt x="1540487" y="112829"/>
                  <a:pt x="1511759" y="106218"/>
                  <a:pt x="1484050" y="96982"/>
                </a:cubicBezTo>
                <a:cubicBezTo>
                  <a:pt x="1470195" y="92364"/>
                  <a:pt x="1454637" y="91228"/>
                  <a:pt x="1442486" y="83127"/>
                </a:cubicBezTo>
                <a:cubicBezTo>
                  <a:pt x="1414777" y="64654"/>
                  <a:pt x="1390952" y="38240"/>
                  <a:pt x="1359359" y="27709"/>
                </a:cubicBezTo>
                <a:cubicBezTo>
                  <a:pt x="1311599" y="11789"/>
                  <a:pt x="1328122" y="24180"/>
                  <a:pt x="1303940" y="0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30903" y="3269673"/>
            <a:ext cx="3958915" cy="2635574"/>
          </a:xfrm>
          <a:custGeom>
            <a:avLst/>
            <a:gdLst>
              <a:gd name="connsiteX0" fmla="*/ 2601170 w 3958915"/>
              <a:gd name="connsiteY0" fmla="*/ 2410691 h 2635574"/>
              <a:gd name="connsiteX1" fmla="*/ 2656588 w 3958915"/>
              <a:gd name="connsiteY1" fmla="*/ 2327563 h 2635574"/>
              <a:gd name="connsiteX2" fmla="*/ 2684297 w 3958915"/>
              <a:gd name="connsiteY2" fmla="*/ 2286000 h 2635574"/>
              <a:gd name="connsiteX3" fmla="*/ 2725861 w 3958915"/>
              <a:gd name="connsiteY3" fmla="*/ 2147454 h 2635574"/>
              <a:gd name="connsiteX4" fmla="*/ 2739715 w 3958915"/>
              <a:gd name="connsiteY4" fmla="*/ 2050472 h 2635574"/>
              <a:gd name="connsiteX5" fmla="*/ 2753570 w 3958915"/>
              <a:gd name="connsiteY5" fmla="*/ 1967345 h 2635574"/>
              <a:gd name="connsiteX6" fmla="*/ 2781279 w 3958915"/>
              <a:gd name="connsiteY6" fmla="*/ 1759527 h 2635574"/>
              <a:gd name="connsiteX7" fmla="*/ 2808988 w 3958915"/>
              <a:gd name="connsiteY7" fmla="*/ 1676400 h 2635574"/>
              <a:gd name="connsiteX8" fmla="*/ 2822842 w 3958915"/>
              <a:gd name="connsiteY8" fmla="*/ 1634836 h 2635574"/>
              <a:gd name="connsiteX9" fmla="*/ 2836697 w 3958915"/>
              <a:gd name="connsiteY9" fmla="*/ 1593272 h 2635574"/>
              <a:gd name="connsiteX10" fmla="*/ 2850552 w 3958915"/>
              <a:gd name="connsiteY10" fmla="*/ 1537854 h 2635574"/>
              <a:gd name="connsiteX11" fmla="*/ 2905970 w 3958915"/>
              <a:gd name="connsiteY11" fmla="*/ 1413163 h 2635574"/>
              <a:gd name="connsiteX12" fmla="*/ 2947533 w 3958915"/>
              <a:gd name="connsiteY12" fmla="*/ 1385454 h 2635574"/>
              <a:gd name="connsiteX13" fmla="*/ 2961388 w 3958915"/>
              <a:gd name="connsiteY13" fmla="*/ 1343891 h 2635574"/>
              <a:gd name="connsiteX14" fmla="*/ 3002952 w 3958915"/>
              <a:gd name="connsiteY14" fmla="*/ 1316182 h 2635574"/>
              <a:gd name="connsiteX15" fmla="*/ 3072224 w 3958915"/>
              <a:gd name="connsiteY15" fmla="*/ 1274618 h 2635574"/>
              <a:gd name="connsiteX16" fmla="*/ 3210770 w 3958915"/>
              <a:gd name="connsiteY16" fmla="*/ 1191491 h 2635574"/>
              <a:gd name="connsiteX17" fmla="*/ 3293897 w 3958915"/>
              <a:gd name="connsiteY17" fmla="*/ 1163782 h 2635574"/>
              <a:gd name="connsiteX18" fmla="*/ 3335461 w 3958915"/>
              <a:gd name="connsiteY18" fmla="*/ 1149927 h 2635574"/>
              <a:gd name="connsiteX19" fmla="*/ 3487861 w 3958915"/>
              <a:gd name="connsiteY19" fmla="*/ 1052945 h 2635574"/>
              <a:gd name="connsiteX20" fmla="*/ 3612552 w 3958915"/>
              <a:gd name="connsiteY20" fmla="*/ 942109 h 2635574"/>
              <a:gd name="connsiteX21" fmla="*/ 3667970 w 3958915"/>
              <a:gd name="connsiteY21" fmla="*/ 845127 h 2635574"/>
              <a:gd name="connsiteX22" fmla="*/ 3709533 w 3958915"/>
              <a:gd name="connsiteY22" fmla="*/ 775854 h 2635574"/>
              <a:gd name="connsiteX23" fmla="*/ 3792661 w 3958915"/>
              <a:gd name="connsiteY23" fmla="*/ 623454 h 2635574"/>
              <a:gd name="connsiteX24" fmla="*/ 3820370 w 3958915"/>
              <a:gd name="connsiteY24" fmla="*/ 540327 h 2635574"/>
              <a:gd name="connsiteX25" fmla="*/ 3834224 w 3958915"/>
              <a:gd name="connsiteY25" fmla="*/ 498763 h 2635574"/>
              <a:gd name="connsiteX26" fmla="*/ 3889642 w 3958915"/>
              <a:gd name="connsiteY26" fmla="*/ 360218 h 2635574"/>
              <a:gd name="connsiteX27" fmla="*/ 3903497 w 3958915"/>
              <a:gd name="connsiteY27" fmla="*/ 318654 h 2635574"/>
              <a:gd name="connsiteX28" fmla="*/ 3917352 w 3958915"/>
              <a:gd name="connsiteY28" fmla="*/ 277091 h 2635574"/>
              <a:gd name="connsiteX29" fmla="*/ 3931206 w 3958915"/>
              <a:gd name="connsiteY29" fmla="*/ 207818 h 2635574"/>
              <a:gd name="connsiteX30" fmla="*/ 3945061 w 3958915"/>
              <a:gd name="connsiteY30" fmla="*/ 83127 h 2635574"/>
              <a:gd name="connsiteX31" fmla="*/ 3958915 w 3958915"/>
              <a:gd name="connsiteY31" fmla="*/ 0 h 2635574"/>
              <a:gd name="connsiteX32" fmla="*/ 3945061 w 3958915"/>
              <a:gd name="connsiteY32" fmla="*/ 914400 h 2635574"/>
              <a:gd name="connsiteX33" fmla="*/ 3931206 w 3958915"/>
              <a:gd name="connsiteY33" fmla="*/ 997527 h 2635574"/>
              <a:gd name="connsiteX34" fmla="*/ 3903497 w 3958915"/>
              <a:gd name="connsiteY34" fmla="*/ 1094509 h 2635574"/>
              <a:gd name="connsiteX35" fmla="*/ 3848079 w 3958915"/>
              <a:gd name="connsiteY35" fmla="*/ 1191491 h 2635574"/>
              <a:gd name="connsiteX36" fmla="*/ 3834224 w 3958915"/>
              <a:gd name="connsiteY36" fmla="*/ 1246909 h 2635574"/>
              <a:gd name="connsiteX37" fmla="*/ 3778806 w 3958915"/>
              <a:gd name="connsiteY37" fmla="*/ 1343891 h 2635574"/>
              <a:gd name="connsiteX38" fmla="*/ 3695679 w 3958915"/>
              <a:gd name="connsiteY38" fmla="*/ 1427018 h 2635574"/>
              <a:gd name="connsiteX39" fmla="*/ 3612552 w 3958915"/>
              <a:gd name="connsiteY39" fmla="*/ 1496291 h 2635574"/>
              <a:gd name="connsiteX40" fmla="*/ 3584842 w 3958915"/>
              <a:gd name="connsiteY40" fmla="*/ 1524000 h 2635574"/>
              <a:gd name="connsiteX41" fmla="*/ 3543279 w 3958915"/>
              <a:gd name="connsiteY41" fmla="*/ 1537854 h 2635574"/>
              <a:gd name="connsiteX42" fmla="*/ 3404733 w 3958915"/>
              <a:gd name="connsiteY42" fmla="*/ 1593272 h 2635574"/>
              <a:gd name="connsiteX43" fmla="*/ 3363170 w 3958915"/>
              <a:gd name="connsiteY43" fmla="*/ 1607127 h 2635574"/>
              <a:gd name="connsiteX44" fmla="*/ 3224624 w 3958915"/>
              <a:gd name="connsiteY44" fmla="*/ 1676400 h 2635574"/>
              <a:gd name="connsiteX45" fmla="*/ 3141497 w 3958915"/>
              <a:gd name="connsiteY45" fmla="*/ 1731818 h 2635574"/>
              <a:gd name="connsiteX46" fmla="*/ 3058370 w 3958915"/>
              <a:gd name="connsiteY46" fmla="*/ 1787236 h 2635574"/>
              <a:gd name="connsiteX47" fmla="*/ 2975242 w 3958915"/>
              <a:gd name="connsiteY47" fmla="*/ 1842654 h 2635574"/>
              <a:gd name="connsiteX48" fmla="*/ 2892115 w 3958915"/>
              <a:gd name="connsiteY48" fmla="*/ 1911927 h 2635574"/>
              <a:gd name="connsiteX49" fmla="*/ 2850552 w 3958915"/>
              <a:gd name="connsiteY49" fmla="*/ 1939636 h 2635574"/>
              <a:gd name="connsiteX50" fmla="*/ 2781279 w 3958915"/>
              <a:gd name="connsiteY50" fmla="*/ 1995054 h 2635574"/>
              <a:gd name="connsiteX51" fmla="*/ 2739715 w 3958915"/>
              <a:gd name="connsiteY51" fmla="*/ 2092036 h 2635574"/>
              <a:gd name="connsiteX52" fmla="*/ 2712006 w 3958915"/>
              <a:gd name="connsiteY52" fmla="*/ 2147454 h 2635574"/>
              <a:gd name="connsiteX53" fmla="*/ 2684297 w 3958915"/>
              <a:gd name="connsiteY53" fmla="*/ 2230582 h 2635574"/>
              <a:gd name="connsiteX54" fmla="*/ 2628879 w 3958915"/>
              <a:gd name="connsiteY54" fmla="*/ 2313709 h 2635574"/>
              <a:gd name="connsiteX55" fmla="*/ 2601170 w 3958915"/>
              <a:gd name="connsiteY55" fmla="*/ 2369127 h 2635574"/>
              <a:gd name="connsiteX56" fmla="*/ 2545752 w 3958915"/>
              <a:gd name="connsiteY56" fmla="*/ 2452254 h 2635574"/>
              <a:gd name="connsiteX57" fmla="*/ 2531897 w 3958915"/>
              <a:gd name="connsiteY57" fmla="*/ 2410691 h 2635574"/>
              <a:gd name="connsiteX58" fmla="*/ 2434915 w 3958915"/>
              <a:gd name="connsiteY58" fmla="*/ 2272145 h 2635574"/>
              <a:gd name="connsiteX59" fmla="*/ 2407206 w 3958915"/>
              <a:gd name="connsiteY59" fmla="*/ 2230582 h 2635574"/>
              <a:gd name="connsiteX60" fmla="*/ 2324079 w 3958915"/>
              <a:gd name="connsiteY60" fmla="*/ 2175163 h 2635574"/>
              <a:gd name="connsiteX61" fmla="*/ 2282515 w 3958915"/>
              <a:gd name="connsiteY61" fmla="*/ 2147454 h 2635574"/>
              <a:gd name="connsiteX62" fmla="*/ 2171679 w 3958915"/>
              <a:gd name="connsiteY62" fmla="*/ 2119745 h 2635574"/>
              <a:gd name="connsiteX63" fmla="*/ 2060842 w 3958915"/>
              <a:gd name="connsiteY63" fmla="*/ 2105891 h 2635574"/>
              <a:gd name="connsiteX64" fmla="*/ 1977715 w 3958915"/>
              <a:gd name="connsiteY64" fmla="*/ 2092036 h 2635574"/>
              <a:gd name="connsiteX65" fmla="*/ 1783752 w 3958915"/>
              <a:gd name="connsiteY65" fmla="*/ 2064327 h 2635574"/>
              <a:gd name="connsiteX66" fmla="*/ 1534370 w 3958915"/>
              <a:gd name="connsiteY66" fmla="*/ 2078182 h 2635574"/>
              <a:gd name="connsiteX67" fmla="*/ 1451242 w 3958915"/>
              <a:gd name="connsiteY67" fmla="*/ 2105891 h 2635574"/>
              <a:gd name="connsiteX68" fmla="*/ 1409679 w 3958915"/>
              <a:gd name="connsiteY68" fmla="*/ 2119745 h 2635574"/>
              <a:gd name="connsiteX69" fmla="*/ 1312697 w 3958915"/>
              <a:gd name="connsiteY69" fmla="*/ 2189018 h 2635574"/>
              <a:gd name="connsiteX70" fmla="*/ 1201861 w 3958915"/>
              <a:gd name="connsiteY70" fmla="*/ 2244436 h 2635574"/>
              <a:gd name="connsiteX71" fmla="*/ 1104879 w 3958915"/>
              <a:gd name="connsiteY71" fmla="*/ 2299854 h 2635574"/>
              <a:gd name="connsiteX72" fmla="*/ 1063315 w 3958915"/>
              <a:gd name="connsiteY72" fmla="*/ 2327563 h 2635574"/>
              <a:gd name="connsiteX73" fmla="*/ 1021752 w 3958915"/>
              <a:gd name="connsiteY73" fmla="*/ 2341418 h 2635574"/>
              <a:gd name="connsiteX74" fmla="*/ 980188 w 3958915"/>
              <a:gd name="connsiteY74" fmla="*/ 2369127 h 2635574"/>
              <a:gd name="connsiteX75" fmla="*/ 910915 w 3958915"/>
              <a:gd name="connsiteY75" fmla="*/ 2382982 h 2635574"/>
              <a:gd name="connsiteX76" fmla="*/ 855497 w 3958915"/>
              <a:gd name="connsiteY76" fmla="*/ 2424545 h 2635574"/>
              <a:gd name="connsiteX77" fmla="*/ 800079 w 3958915"/>
              <a:gd name="connsiteY77" fmla="*/ 2438400 h 2635574"/>
              <a:gd name="connsiteX78" fmla="*/ 689242 w 3958915"/>
              <a:gd name="connsiteY78" fmla="*/ 2466109 h 2635574"/>
              <a:gd name="connsiteX79" fmla="*/ 633824 w 3958915"/>
              <a:gd name="connsiteY79" fmla="*/ 2479963 h 2635574"/>
              <a:gd name="connsiteX80" fmla="*/ 592261 w 3958915"/>
              <a:gd name="connsiteY80" fmla="*/ 2493818 h 2635574"/>
              <a:gd name="connsiteX81" fmla="*/ 509133 w 3958915"/>
              <a:gd name="connsiteY81" fmla="*/ 2507672 h 2635574"/>
              <a:gd name="connsiteX82" fmla="*/ 467570 w 3958915"/>
              <a:gd name="connsiteY82" fmla="*/ 2535382 h 2635574"/>
              <a:gd name="connsiteX83" fmla="*/ 273606 w 3958915"/>
              <a:gd name="connsiteY83" fmla="*/ 2576945 h 2635574"/>
              <a:gd name="connsiteX84" fmla="*/ 522988 w 3958915"/>
              <a:gd name="connsiteY84" fmla="*/ 2590800 h 2635574"/>
              <a:gd name="connsiteX85" fmla="*/ 661533 w 3958915"/>
              <a:gd name="connsiteY85" fmla="*/ 2563091 h 2635574"/>
              <a:gd name="connsiteX86" fmla="*/ 730806 w 3958915"/>
              <a:gd name="connsiteY86" fmla="*/ 2549236 h 2635574"/>
              <a:gd name="connsiteX87" fmla="*/ 855497 w 3958915"/>
              <a:gd name="connsiteY87" fmla="*/ 2507672 h 2635574"/>
              <a:gd name="connsiteX88" fmla="*/ 897061 w 3958915"/>
              <a:gd name="connsiteY88" fmla="*/ 2493818 h 2635574"/>
              <a:gd name="connsiteX89" fmla="*/ 1007897 w 3958915"/>
              <a:gd name="connsiteY89" fmla="*/ 2466109 h 2635574"/>
              <a:gd name="connsiteX90" fmla="*/ 1049461 w 3958915"/>
              <a:gd name="connsiteY90" fmla="*/ 2452254 h 2635574"/>
              <a:gd name="connsiteX91" fmla="*/ 1160297 w 3958915"/>
              <a:gd name="connsiteY91" fmla="*/ 2424545 h 2635574"/>
              <a:gd name="connsiteX92" fmla="*/ 1298842 w 3958915"/>
              <a:gd name="connsiteY92" fmla="*/ 2382982 h 2635574"/>
              <a:gd name="connsiteX93" fmla="*/ 1409679 w 3958915"/>
              <a:gd name="connsiteY93" fmla="*/ 2369127 h 2635574"/>
              <a:gd name="connsiteX94" fmla="*/ 2282515 w 3958915"/>
              <a:gd name="connsiteY94" fmla="*/ 2382982 h 2635574"/>
              <a:gd name="connsiteX95" fmla="*/ 2365642 w 3958915"/>
              <a:gd name="connsiteY95" fmla="*/ 2410691 h 2635574"/>
              <a:gd name="connsiteX96" fmla="*/ 2434915 w 3958915"/>
              <a:gd name="connsiteY96" fmla="*/ 2424545 h 2635574"/>
              <a:gd name="connsiteX97" fmla="*/ 2545752 w 3958915"/>
              <a:gd name="connsiteY97" fmla="*/ 2466109 h 2635574"/>
              <a:gd name="connsiteX98" fmla="*/ 2601170 w 3958915"/>
              <a:gd name="connsiteY98" fmla="*/ 2410691 h 263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58915" h="2635574">
                <a:moveTo>
                  <a:pt x="2601170" y="2410691"/>
                </a:moveTo>
                <a:cubicBezTo>
                  <a:pt x="2619643" y="2387600"/>
                  <a:pt x="2638115" y="2355272"/>
                  <a:pt x="2656588" y="2327563"/>
                </a:cubicBezTo>
                <a:cubicBezTo>
                  <a:pt x="2665824" y="2313709"/>
                  <a:pt x="2679032" y="2301796"/>
                  <a:pt x="2684297" y="2286000"/>
                </a:cubicBezTo>
                <a:cubicBezTo>
                  <a:pt x="2698753" y="2242631"/>
                  <a:pt x="2717487" y="2193513"/>
                  <a:pt x="2725861" y="2147454"/>
                </a:cubicBezTo>
                <a:cubicBezTo>
                  <a:pt x="2731703" y="2115325"/>
                  <a:pt x="2734750" y="2082748"/>
                  <a:pt x="2739715" y="2050472"/>
                </a:cubicBezTo>
                <a:cubicBezTo>
                  <a:pt x="2743986" y="2022707"/>
                  <a:pt x="2749857" y="1995190"/>
                  <a:pt x="2753570" y="1967345"/>
                </a:cubicBezTo>
                <a:cubicBezTo>
                  <a:pt x="2760161" y="1917910"/>
                  <a:pt x="2767511" y="1814598"/>
                  <a:pt x="2781279" y="1759527"/>
                </a:cubicBezTo>
                <a:cubicBezTo>
                  <a:pt x="2788363" y="1731191"/>
                  <a:pt x="2799752" y="1704109"/>
                  <a:pt x="2808988" y="1676400"/>
                </a:cubicBezTo>
                <a:lnTo>
                  <a:pt x="2822842" y="1634836"/>
                </a:lnTo>
                <a:cubicBezTo>
                  <a:pt x="2827460" y="1620981"/>
                  <a:pt x="2833155" y="1607440"/>
                  <a:pt x="2836697" y="1593272"/>
                </a:cubicBezTo>
                <a:cubicBezTo>
                  <a:pt x="2841315" y="1574799"/>
                  <a:pt x="2845080" y="1556092"/>
                  <a:pt x="2850552" y="1537854"/>
                </a:cubicBezTo>
                <a:cubicBezTo>
                  <a:pt x="2862311" y="1498658"/>
                  <a:pt x="2874154" y="1444979"/>
                  <a:pt x="2905970" y="1413163"/>
                </a:cubicBezTo>
                <a:cubicBezTo>
                  <a:pt x="2917744" y="1401389"/>
                  <a:pt x="2933679" y="1394690"/>
                  <a:pt x="2947533" y="1385454"/>
                </a:cubicBezTo>
                <a:cubicBezTo>
                  <a:pt x="2952151" y="1371600"/>
                  <a:pt x="2952265" y="1355295"/>
                  <a:pt x="2961388" y="1343891"/>
                </a:cubicBezTo>
                <a:cubicBezTo>
                  <a:pt x="2971790" y="1330889"/>
                  <a:pt x="2989950" y="1326584"/>
                  <a:pt x="3002952" y="1316182"/>
                </a:cubicBezTo>
                <a:cubicBezTo>
                  <a:pt x="3057290" y="1272711"/>
                  <a:pt x="3000043" y="1298678"/>
                  <a:pt x="3072224" y="1274618"/>
                </a:cubicBezTo>
                <a:cubicBezTo>
                  <a:pt x="3121014" y="1242092"/>
                  <a:pt x="3157518" y="1212792"/>
                  <a:pt x="3210770" y="1191491"/>
                </a:cubicBezTo>
                <a:cubicBezTo>
                  <a:pt x="3237889" y="1180643"/>
                  <a:pt x="3266188" y="1173018"/>
                  <a:pt x="3293897" y="1163782"/>
                </a:cubicBezTo>
                <a:cubicBezTo>
                  <a:pt x="3307752" y="1159164"/>
                  <a:pt x="3322938" y="1157441"/>
                  <a:pt x="3335461" y="1149927"/>
                </a:cubicBezTo>
                <a:cubicBezTo>
                  <a:pt x="3385875" y="1119678"/>
                  <a:pt x="3440964" y="1088117"/>
                  <a:pt x="3487861" y="1052945"/>
                </a:cubicBezTo>
                <a:cubicBezTo>
                  <a:pt x="3529052" y="1022052"/>
                  <a:pt x="3584018" y="984910"/>
                  <a:pt x="3612552" y="942109"/>
                </a:cubicBezTo>
                <a:cubicBezTo>
                  <a:pt x="3670611" y="855020"/>
                  <a:pt x="3609380" y="950591"/>
                  <a:pt x="3667970" y="845127"/>
                </a:cubicBezTo>
                <a:cubicBezTo>
                  <a:pt x="3681047" y="821587"/>
                  <a:pt x="3696766" y="799564"/>
                  <a:pt x="3709533" y="775854"/>
                </a:cubicBezTo>
                <a:cubicBezTo>
                  <a:pt x="3797541" y="612411"/>
                  <a:pt x="3731904" y="714590"/>
                  <a:pt x="3792661" y="623454"/>
                </a:cubicBezTo>
                <a:lnTo>
                  <a:pt x="3820370" y="540327"/>
                </a:lnTo>
                <a:cubicBezTo>
                  <a:pt x="3824988" y="526472"/>
                  <a:pt x="3827693" y="511825"/>
                  <a:pt x="3834224" y="498763"/>
                </a:cubicBezTo>
                <a:cubicBezTo>
                  <a:pt x="3874996" y="417220"/>
                  <a:pt x="3855401" y="462940"/>
                  <a:pt x="3889642" y="360218"/>
                </a:cubicBezTo>
                <a:lnTo>
                  <a:pt x="3903497" y="318654"/>
                </a:lnTo>
                <a:cubicBezTo>
                  <a:pt x="3908115" y="304800"/>
                  <a:pt x="3914488" y="291411"/>
                  <a:pt x="3917352" y="277091"/>
                </a:cubicBezTo>
                <a:cubicBezTo>
                  <a:pt x="3921970" y="254000"/>
                  <a:pt x="3927876" y="231130"/>
                  <a:pt x="3931206" y="207818"/>
                </a:cubicBezTo>
                <a:cubicBezTo>
                  <a:pt x="3937120" y="166419"/>
                  <a:pt x="3939534" y="124580"/>
                  <a:pt x="3945061" y="83127"/>
                </a:cubicBezTo>
                <a:cubicBezTo>
                  <a:pt x="3948774" y="55282"/>
                  <a:pt x="3954297" y="27709"/>
                  <a:pt x="3958915" y="0"/>
                </a:cubicBezTo>
                <a:cubicBezTo>
                  <a:pt x="3954297" y="304800"/>
                  <a:pt x="3953525" y="609683"/>
                  <a:pt x="3945061" y="914400"/>
                </a:cubicBezTo>
                <a:cubicBezTo>
                  <a:pt x="3944281" y="942480"/>
                  <a:pt x="3936715" y="969981"/>
                  <a:pt x="3931206" y="997527"/>
                </a:cubicBezTo>
                <a:cubicBezTo>
                  <a:pt x="3926811" y="1019503"/>
                  <a:pt x="3913402" y="1071397"/>
                  <a:pt x="3903497" y="1094509"/>
                </a:cubicBezTo>
                <a:cubicBezTo>
                  <a:pt x="3882404" y="1143727"/>
                  <a:pt x="3875907" y="1149749"/>
                  <a:pt x="3848079" y="1191491"/>
                </a:cubicBezTo>
                <a:cubicBezTo>
                  <a:pt x="3843461" y="1209964"/>
                  <a:pt x="3840910" y="1229080"/>
                  <a:pt x="3834224" y="1246909"/>
                </a:cubicBezTo>
                <a:cubicBezTo>
                  <a:pt x="3826087" y="1268606"/>
                  <a:pt x="3796188" y="1324337"/>
                  <a:pt x="3778806" y="1343891"/>
                </a:cubicBezTo>
                <a:cubicBezTo>
                  <a:pt x="3752772" y="1373179"/>
                  <a:pt x="3723388" y="1399309"/>
                  <a:pt x="3695679" y="1427018"/>
                </a:cubicBezTo>
                <a:cubicBezTo>
                  <a:pt x="3596953" y="1525744"/>
                  <a:pt x="3708990" y="1419141"/>
                  <a:pt x="3612552" y="1496291"/>
                </a:cubicBezTo>
                <a:cubicBezTo>
                  <a:pt x="3602352" y="1504451"/>
                  <a:pt x="3596043" y="1517280"/>
                  <a:pt x="3584842" y="1524000"/>
                </a:cubicBezTo>
                <a:cubicBezTo>
                  <a:pt x="3572319" y="1531513"/>
                  <a:pt x="3556702" y="1532101"/>
                  <a:pt x="3543279" y="1537854"/>
                </a:cubicBezTo>
                <a:cubicBezTo>
                  <a:pt x="3400568" y="1599015"/>
                  <a:pt x="3593960" y="1530196"/>
                  <a:pt x="3404733" y="1593272"/>
                </a:cubicBezTo>
                <a:cubicBezTo>
                  <a:pt x="3390879" y="1597890"/>
                  <a:pt x="3375321" y="1599026"/>
                  <a:pt x="3363170" y="1607127"/>
                </a:cubicBezTo>
                <a:cubicBezTo>
                  <a:pt x="3264199" y="1673107"/>
                  <a:pt x="3312350" y="1654468"/>
                  <a:pt x="3224624" y="1676400"/>
                </a:cubicBezTo>
                <a:cubicBezTo>
                  <a:pt x="3132386" y="1768638"/>
                  <a:pt x="3231724" y="1681692"/>
                  <a:pt x="3141497" y="1731818"/>
                </a:cubicBezTo>
                <a:cubicBezTo>
                  <a:pt x="3112386" y="1747991"/>
                  <a:pt x="3086079" y="1768763"/>
                  <a:pt x="3058370" y="1787236"/>
                </a:cubicBezTo>
                <a:lnTo>
                  <a:pt x="2975242" y="1842654"/>
                </a:lnTo>
                <a:cubicBezTo>
                  <a:pt x="2872055" y="1911446"/>
                  <a:pt x="2998784" y="1823036"/>
                  <a:pt x="2892115" y="1911927"/>
                </a:cubicBezTo>
                <a:cubicBezTo>
                  <a:pt x="2879323" y="1922587"/>
                  <a:pt x="2863554" y="1929234"/>
                  <a:pt x="2850552" y="1939636"/>
                </a:cubicBezTo>
                <a:cubicBezTo>
                  <a:pt x="2751844" y="2018602"/>
                  <a:pt x="2909204" y="1909770"/>
                  <a:pt x="2781279" y="1995054"/>
                </a:cubicBezTo>
                <a:cubicBezTo>
                  <a:pt x="2725126" y="2079285"/>
                  <a:pt x="2778058" y="1989790"/>
                  <a:pt x="2739715" y="2092036"/>
                </a:cubicBezTo>
                <a:cubicBezTo>
                  <a:pt x="2732463" y="2111374"/>
                  <a:pt x="2719676" y="2128278"/>
                  <a:pt x="2712006" y="2147454"/>
                </a:cubicBezTo>
                <a:cubicBezTo>
                  <a:pt x="2701158" y="2174573"/>
                  <a:pt x="2700499" y="2206279"/>
                  <a:pt x="2684297" y="2230582"/>
                </a:cubicBezTo>
                <a:cubicBezTo>
                  <a:pt x="2665824" y="2258291"/>
                  <a:pt x="2643772" y="2283923"/>
                  <a:pt x="2628879" y="2313709"/>
                </a:cubicBezTo>
                <a:cubicBezTo>
                  <a:pt x="2619643" y="2332182"/>
                  <a:pt x="2611796" y="2351417"/>
                  <a:pt x="2601170" y="2369127"/>
                </a:cubicBezTo>
                <a:cubicBezTo>
                  <a:pt x="2584036" y="2397683"/>
                  <a:pt x="2545752" y="2452254"/>
                  <a:pt x="2545752" y="2452254"/>
                </a:cubicBezTo>
                <a:cubicBezTo>
                  <a:pt x="2541134" y="2438400"/>
                  <a:pt x="2538989" y="2423457"/>
                  <a:pt x="2531897" y="2410691"/>
                </a:cubicBezTo>
                <a:cubicBezTo>
                  <a:pt x="2500042" y="2353352"/>
                  <a:pt x="2471242" y="2323002"/>
                  <a:pt x="2434915" y="2272145"/>
                </a:cubicBezTo>
                <a:cubicBezTo>
                  <a:pt x="2425237" y="2258596"/>
                  <a:pt x="2419737" y="2241547"/>
                  <a:pt x="2407206" y="2230582"/>
                </a:cubicBezTo>
                <a:cubicBezTo>
                  <a:pt x="2382144" y="2208652"/>
                  <a:pt x="2351788" y="2193636"/>
                  <a:pt x="2324079" y="2175163"/>
                </a:cubicBezTo>
                <a:cubicBezTo>
                  <a:pt x="2310224" y="2165927"/>
                  <a:pt x="2298669" y="2151493"/>
                  <a:pt x="2282515" y="2147454"/>
                </a:cubicBezTo>
                <a:cubicBezTo>
                  <a:pt x="2245570" y="2138218"/>
                  <a:pt x="2209467" y="2124468"/>
                  <a:pt x="2171679" y="2119745"/>
                </a:cubicBezTo>
                <a:lnTo>
                  <a:pt x="2060842" y="2105891"/>
                </a:lnTo>
                <a:cubicBezTo>
                  <a:pt x="2033033" y="2101918"/>
                  <a:pt x="2005524" y="2096009"/>
                  <a:pt x="1977715" y="2092036"/>
                </a:cubicBezTo>
                <a:cubicBezTo>
                  <a:pt x="1734972" y="2057358"/>
                  <a:pt x="1982095" y="2097385"/>
                  <a:pt x="1783752" y="2064327"/>
                </a:cubicBezTo>
                <a:cubicBezTo>
                  <a:pt x="1700625" y="2068945"/>
                  <a:pt x="1616983" y="2067855"/>
                  <a:pt x="1534370" y="2078182"/>
                </a:cubicBezTo>
                <a:cubicBezTo>
                  <a:pt x="1505387" y="2081805"/>
                  <a:pt x="1478951" y="2096655"/>
                  <a:pt x="1451242" y="2105891"/>
                </a:cubicBezTo>
                <a:lnTo>
                  <a:pt x="1409679" y="2119745"/>
                </a:lnTo>
                <a:cubicBezTo>
                  <a:pt x="1390880" y="2133845"/>
                  <a:pt x="1337462" y="2175510"/>
                  <a:pt x="1312697" y="2189018"/>
                </a:cubicBezTo>
                <a:cubicBezTo>
                  <a:pt x="1276434" y="2208797"/>
                  <a:pt x="1236230" y="2221524"/>
                  <a:pt x="1201861" y="2244436"/>
                </a:cubicBezTo>
                <a:cubicBezTo>
                  <a:pt x="1100597" y="2311945"/>
                  <a:pt x="1227924" y="2229543"/>
                  <a:pt x="1104879" y="2299854"/>
                </a:cubicBezTo>
                <a:cubicBezTo>
                  <a:pt x="1090422" y="2308115"/>
                  <a:pt x="1078208" y="2320116"/>
                  <a:pt x="1063315" y="2327563"/>
                </a:cubicBezTo>
                <a:cubicBezTo>
                  <a:pt x="1050253" y="2334094"/>
                  <a:pt x="1034814" y="2334887"/>
                  <a:pt x="1021752" y="2341418"/>
                </a:cubicBezTo>
                <a:cubicBezTo>
                  <a:pt x="1006859" y="2348865"/>
                  <a:pt x="995779" y="2363280"/>
                  <a:pt x="980188" y="2369127"/>
                </a:cubicBezTo>
                <a:cubicBezTo>
                  <a:pt x="958139" y="2377395"/>
                  <a:pt x="934006" y="2378364"/>
                  <a:pt x="910915" y="2382982"/>
                </a:cubicBezTo>
                <a:cubicBezTo>
                  <a:pt x="892442" y="2396836"/>
                  <a:pt x="876150" y="2414219"/>
                  <a:pt x="855497" y="2424545"/>
                </a:cubicBezTo>
                <a:cubicBezTo>
                  <a:pt x="838466" y="2433060"/>
                  <a:pt x="818388" y="2433169"/>
                  <a:pt x="800079" y="2438400"/>
                </a:cubicBezTo>
                <a:cubicBezTo>
                  <a:pt x="670122" y="2475530"/>
                  <a:pt x="879343" y="2423864"/>
                  <a:pt x="689242" y="2466109"/>
                </a:cubicBezTo>
                <a:cubicBezTo>
                  <a:pt x="670654" y="2470240"/>
                  <a:pt x="652133" y="2474732"/>
                  <a:pt x="633824" y="2479963"/>
                </a:cubicBezTo>
                <a:cubicBezTo>
                  <a:pt x="619782" y="2483975"/>
                  <a:pt x="606517" y="2490650"/>
                  <a:pt x="592261" y="2493818"/>
                </a:cubicBezTo>
                <a:cubicBezTo>
                  <a:pt x="564838" y="2499912"/>
                  <a:pt x="536842" y="2503054"/>
                  <a:pt x="509133" y="2507672"/>
                </a:cubicBezTo>
                <a:cubicBezTo>
                  <a:pt x="495279" y="2516909"/>
                  <a:pt x="483219" y="2529692"/>
                  <a:pt x="467570" y="2535382"/>
                </a:cubicBezTo>
                <a:cubicBezTo>
                  <a:pt x="382381" y="2566360"/>
                  <a:pt x="355277" y="2559444"/>
                  <a:pt x="273606" y="2576945"/>
                </a:cubicBezTo>
                <a:cubicBezTo>
                  <a:pt x="0" y="2635574"/>
                  <a:pt x="270479" y="2600512"/>
                  <a:pt x="522988" y="2590800"/>
                </a:cubicBezTo>
                <a:cubicBezTo>
                  <a:pt x="760586" y="2556856"/>
                  <a:pt x="532571" y="2595331"/>
                  <a:pt x="661533" y="2563091"/>
                </a:cubicBezTo>
                <a:cubicBezTo>
                  <a:pt x="684378" y="2557380"/>
                  <a:pt x="708087" y="2555432"/>
                  <a:pt x="730806" y="2549236"/>
                </a:cubicBezTo>
                <a:cubicBezTo>
                  <a:pt x="730827" y="2549230"/>
                  <a:pt x="834705" y="2514603"/>
                  <a:pt x="855497" y="2507672"/>
                </a:cubicBezTo>
                <a:cubicBezTo>
                  <a:pt x="869352" y="2503054"/>
                  <a:pt x="882893" y="2497360"/>
                  <a:pt x="897061" y="2493818"/>
                </a:cubicBezTo>
                <a:cubicBezTo>
                  <a:pt x="934006" y="2484582"/>
                  <a:pt x="971769" y="2478152"/>
                  <a:pt x="1007897" y="2466109"/>
                </a:cubicBezTo>
                <a:cubicBezTo>
                  <a:pt x="1021752" y="2461491"/>
                  <a:pt x="1035371" y="2456097"/>
                  <a:pt x="1049461" y="2452254"/>
                </a:cubicBezTo>
                <a:cubicBezTo>
                  <a:pt x="1086201" y="2442234"/>
                  <a:pt x="1124169" y="2436588"/>
                  <a:pt x="1160297" y="2424545"/>
                </a:cubicBezTo>
                <a:cubicBezTo>
                  <a:pt x="1197258" y="2412225"/>
                  <a:pt x="1256961" y="2389962"/>
                  <a:pt x="1298842" y="2382982"/>
                </a:cubicBezTo>
                <a:cubicBezTo>
                  <a:pt x="1335569" y="2376861"/>
                  <a:pt x="1372733" y="2373745"/>
                  <a:pt x="1409679" y="2369127"/>
                </a:cubicBezTo>
                <a:cubicBezTo>
                  <a:pt x="1700624" y="2373745"/>
                  <a:pt x="1991808" y="2370342"/>
                  <a:pt x="2282515" y="2382982"/>
                </a:cubicBezTo>
                <a:cubicBezTo>
                  <a:pt x="2311695" y="2384251"/>
                  <a:pt x="2337001" y="2404963"/>
                  <a:pt x="2365642" y="2410691"/>
                </a:cubicBezTo>
                <a:lnTo>
                  <a:pt x="2434915" y="2424545"/>
                </a:lnTo>
                <a:cubicBezTo>
                  <a:pt x="2466443" y="2440309"/>
                  <a:pt x="2508025" y="2466109"/>
                  <a:pt x="2545752" y="2466109"/>
                </a:cubicBezTo>
                <a:cubicBezTo>
                  <a:pt x="2556079" y="2466109"/>
                  <a:pt x="2582697" y="2433782"/>
                  <a:pt x="2601170" y="2410691"/>
                </a:cubicBez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6" name="Объект 1"/>
          <p:cNvSpPr>
            <a:spLocks noGrp="1"/>
          </p:cNvSpPr>
          <p:nvPr>
            <p:ph sz="half" idx="1"/>
          </p:nvPr>
        </p:nvSpPr>
        <p:spPr>
          <a:xfrm>
            <a:off x="6000760" y="5214950"/>
            <a:ext cx="2928958" cy="1357322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itd1.mycdn.me/image?id=854584599880&amp;t=20&amp;plc=WEB&amp;tkn=*QE1tp_vBfCBgUZT1gHHx3olnT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059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седьмое   желание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6624" b="2724"/>
          <a:stretch/>
        </p:blipFill>
        <p:spPr>
          <a:xfrm>
            <a:off x="1571604" y="1643050"/>
            <a:ext cx="6276988" cy="4714908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Валентин Пе5трович Катаев\1381235888-516.jpg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206">
            <a:off x="2352519" y="3479841"/>
            <a:ext cx="4762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9454">
            <a:off x="4860485" y="4134835"/>
            <a:ext cx="141077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Доброта- </a:t>
            </a:r>
            <a:r>
              <a:rPr lang="ru-RU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это то, что может услышать глухой и увидеть слепой</a:t>
            </a:r>
            <a:r>
              <a:rPr lang="ru-RU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Валентин Пе5трович Катаев\da4e1086650a0e2c5238feeefc7a3e374ccd1ea5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2" r="6824" b="9170"/>
          <a:stretch/>
        </p:blipFill>
        <p:spPr bwMode="auto">
          <a:xfrm rot="275432">
            <a:off x="2846318" y="3984536"/>
            <a:ext cx="1795308" cy="237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7704" y="1583342"/>
            <a:ext cx="7407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1020" y="1312607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978581" y="1291183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2966035" y="1302410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33039" y="1297973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12114" y="1281497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6037529" y="1295281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Овал 18"/>
          <p:cNvSpPr/>
          <p:nvPr/>
        </p:nvSpPr>
        <p:spPr>
          <a:xfrm>
            <a:off x="7082113" y="1281496"/>
            <a:ext cx="1077919" cy="2022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3916501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Какое душевное качество помогло Жене сделать правильный выбор при загадывании желания с последним лепестком ?</a:t>
            </a:r>
          </a:p>
          <a:p>
            <a:pPr algn="ctr"/>
            <a:endParaRPr lang="ru-RU" dirty="0"/>
          </a:p>
        </p:txBody>
      </p:sp>
      <p:pic>
        <p:nvPicPr>
          <p:cNvPr id="24" name="Picture 2" descr="F:\Валентин Пе5трович Катаев\image3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08" y="6058488"/>
            <a:ext cx="481236" cy="4812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72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дела можно назвать добрыми?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100" y="6047178"/>
            <a:ext cx="390074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Накормить бездомное животное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7261" y="5842736"/>
            <a:ext cx="394242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Убрать камень с дороги, чтобы </a:t>
            </a:r>
          </a:p>
          <a:p>
            <a:r>
              <a:rPr lang="ru-RU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споткнулся</a:t>
            </a:r>
            <a:endParaRPr lang="ru-RU" sz="20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Папанин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470" b="96023" l="18750" r="75994">
                        <a14:backgroundMark x1="34375" y1="26326" x2="34375" y2="26326"/>
                        <a14:backgroundMark x1="48295" y1="28220" x2="48295" y2="28220"/>
                        <a14:backgroundMark x1="34375" y1="60227" x2="34375" y2="60227"/>
                        <a14:backgroundMark x1="48295" y1="75379" x2="48295" y2="75379"/>
                        <a14:backgroundMark x1="34943" y1="92235" x2="34943" y2="92235"/>
                        <a14:backgroundMark x1="72301" y1="78030" x2="72301" y2="78030"/>
                        <a14:backgroundMark x1="72301" y1="38258" x2="72301" y2="38258"/>
                        <a14:backgroundMark x1="74290" y1="18182" x2="74290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87" t="13447" r="23841" b="2333"/>
          <a:stretch/>
        </p:blipFill>
        <p:spPr bwMode="auto">
          <a:xfrm rot="20899495">
            <a:off x="508765" y="1031016"/>
            <a:ext cx="999488" cy="121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Женя" descr="Картинки по запросу цветик семицветик аним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50" y="763440"/>
            <a:ext cx="1320127" cy="1320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3051" y="2428900"/>
            <a:ext cx="390074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Накормить бездомное животное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713" y="2428900"/>
            <a:ext cx="301191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Позавидовать товарищу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1158" y="5454251"/>
            <a:ext cx="887148" cy="99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2880" y="556548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43051" y="3524038"/>
            <a:ext cx="387830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камень с дороги, чтобы </a:t>
            </a: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споткнулся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9130" y="5996624"/>
            <a:ext cx="301191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Позавидовать товарищу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886" y="2966545"/>
            <a:ext cx="264181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Разрисовать учебник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8100" y="6131030"/>
            <a:ext cx="264181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Разрисовать учебник</a:t>
            </a:r>
          </a:p>
        </p:txBody>
      </p:sp>
      <p:pic>
        <p:nvPicPr>
          <p:cNvPr id="17" name="Синяя 3" descr="F:\Братья\Sтрел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3113" y="5824652"/>
            <a:ext cx="744053" cy="74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Синяя 2" descr="F:\Братья\Sтрел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8273" y="5806569"/>
            <a:ext cx="744053" cy="74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Синяя 1" descr="F:\Братья\Sтрел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191" y="5816678"/>
            <a:ext cx="744053" cy="74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Зеленая 3" descr="F:\Братья\Sтре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71505" y="5703235"/>
            <a:ext cx="744053" cy="74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зеленая 2" descr="F:\Братья\Sтре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4253" y="5703234"/>
            <a:ext cx="744053" cy="74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зеленая 1" descr="F:\Братья\Sтре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4252" y="5703233"/>
            <a:ext cx="744053" cy="744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64012" y="6047178"/>
            <a:ext cx="212571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Посадить дерево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3051" y="2966545"/>
            <a:ext cx="212571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Посадить дерево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2186" y="6187726"/>
            <a:ext cx="422250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 другом вкусностями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3270" y="4341092"/>
            <a:ext cx="256525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 другом вкусностями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517" y="3524038"/>
            <a:ext cx="297357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Сидеть в метро,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уступая свое место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228713" y="4341092"/>
            <a:ext cx="361945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чужую вещь без спроса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822448" y="5922884"/>
            <a:ext cx="303769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Сидеть в метро, никому </a:t>
            </a:r>
            <a:endParaRPr lang="ru-RU" sz="2000" b="1" dirty="0" smtClean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уступая свое место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8764" y="6021513"/>
            <a:ext cx="361945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чужую вещь без спроса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4216110" y="1393717"/>
            <a:ext cx="4802707" cy="4529167"/>
          </a:xfrm>
          <a:prstGeom prst="ellipse">
            <a:avLst/>
          </a:prstGeom>
          <a:noFill/>
          <a:ln w="5715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5" name="Picture 2" descr="F:\Валентин Пе5трович Катаев\image3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81" y="6276827"/>
            <a:ext cx="481236" cy="4812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Если дело хорошее"/>
          <p:cNvSpPr txBox="1"/>
          <p:nvPr/>
        </p:nvSpPr>
        <p:spPr>
          <a:xfrm>
            <a:off x="2240539" y="4919150"/>
            <a:ext cx="549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дело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хорошее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нажимаем на </a:t>
            </a:r>
            <a:r>
              <a:rPr lang="ru-RU" b="1" dirty="0" smtClean="0">
                <a:solidFill>
                  <a:srgbClr val="00E200"/>
                </a:solidFill>
                <a:latin typeface="Times New Roman" pitchFamily="18" charset="0"/>
                <a:cs typeface="Times New Roman" pitchFamily="18" charset="0"/>
              </a:rPr>
              <a:t>зеленую стрелку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нажимаем на </a:t>
            </a:r>
            <a:r>
              <a:rPr lang="ru-RU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серую стрелку.</a:t>
            </a:r>
            <a:endParaRPr lang="ru-RU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1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4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4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3" grpId="0" animBg="1"/>
      <p:bldP spid="4" grpId="0" animBg="1"/>
      <p:bldP spid="5" grpId="0"/>
      <p:bldP spid="5" grpId="1"/>
      <p:bldP spid="5" grpId="2"/>
      <p:bldP spid="5" grpId="3"/>
      <p:bldP spid="5" grpId="4"/>
      <p:bldP spid="15" grpId="0"/>
      <p:bldP spid="15" grpId="1"/>
      <p:bldP spid="15" grpId="2"/>
      <p:bldP spid="15" grpId="3"/>
      <p:bldP spid="15" grpId="4"/>
      <p:bldP spid="7" grpId="0" animBg="1"/>
      <p:bldP spid="10" grpId="0" animBg="1"/>
      <p:bldP spid="10" grpId="1" animBg="1"/>
      <p:bldP spid="6" grpId="0" animBg="1"/>
      <p:bldP spid="14" grpId="0" animBg="1"/>
      <p:bldP spid="14" grpId="1" animBg="1"/>
      <p:bldP spid="16" grpId="0" animBg="1"/>
      <p:bldP spid="16" grpId="1" animBg="1"/>
      <p:bldP spid="26" grpId="0" animBg="1"/>
      <p:bldP spid="29" grpId="0" animBg="1"/>
      <p:bldP spid="29" grpId="1" animBg="1"/>
      <p:bldP spid="30" grpId="0" animBg="1"/>
      <p:bldP spid="31" grpId="0" animBg="1"/>
      <p:bldP spid="1024" grpId="0" animBg="1"/>
      <p:bldP spid="1025" grpId="0" animBg="1"/>
      <p:bldP spid="1025" grpId="1" animBg="1"/>
      <p:bldP spid="21" grpId="0" animBg="1"/>
      <p:bldP spid="21" grpId="1" animBg="1"/>
      <p:bldP spid="28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 rot="1019303">
            <a:off x="1824362" y="2850520"/>
            <a:ext cx="1802009" cy="1670263"/>
          </a:xfrm>
          <a:prstGeom prst="teardrop">
            <a:avLst>
              <a:gd name="adj" fmla="val 1006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6450426">
            <a:off x="4218786" y="3377640"/>
            <a:ext cx="1821030" cy="1758904"/>
          </a:xfrm>
          <a:prstGeom prst="teardrop">
            <a:avLst>
              <a:gd name="adj" fmla="val 1070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8125407">
            <a:off x="3280819" y="671828"/>
            <a:ext cx="1876445" cy="1719379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1554552">
            <a:off x="4630714" y="1477180"/>
            <a:ext cx="1876453" cy="1612741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4230049">
            <a:off x="2005119" y="1533091"/>
            <a:ext cx="1818470" cy="164464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4404022">
            <a:off x="4962918" y="2527612"/>
            <a:ext cx="1738444" cy="1741042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20043246">
            <a:off x="2920514" y="3499323"/>
            <a:ext cx="1707848" cy="1731565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63888" y="2276872"/>
            <a:ext cx="1368152" cy="144016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223164" y="4239491"/>
            <a:ext cx="1783358" cy="2493818"/>
          </a:xfrm>
          <a:custGeom>
            <a:avLst/>
            <a:gdLst>
              <a:gd name="connsiteX0" fmla="*/ 886691 w 1783358"/>
              <a:gd name="connsiteY0" fmla="*/ 0 h 2493818"/>
              <a:gd name="connsiteX1" fmla="*/ 1011381 w 1783358"/>
              <a:gd name="connsiteY1" fmla="*/ 13854 h 2493818"/>
              <a:gd name="connsiteX2" fmla="*/ 1052945 w 1783358"/>
              <a:gd name="connsiteY2" fmla="*/ 27709 h 2493818"/>
              <a:gd name="connsiteX3" fmla="*/ 1149927 w 1783358"/>
              <a:gd name="connsiteY3" fmla="*/ 55418 h 2493818"/>
              <a:gd name="connsiteX4" fmla="*/ 1191491 w 1783358"/>
              <a:gd name="connsiteY4" fmla="*/ 83127 h 2493818"/>
              <a:gd name="connsiteX5" fmla="*/ 1274618 w 1783358"/>
              <a:gd name="connsiteY5" fmla="*/ 124691 h 2493818"/>
              <a:gd name="connsiteX6" fmla="*/ 1343891 w 1783358"/>
              <a:gd name="connsiteY6" fmla="*/ 193964 h 2493818"/>
              <a:gd name="connsiteX7" fmla="*/ 1385454 w 1783358"/>
              <a:gd name="connsiteY7" fmla="*/ 235527 h 2493818"/>
              <a:gd name="connsiteX8" fmla="*/ 1468581 w 1783358"/>
              <a:gd name="connsiteY8" fmla="*/ 277091 h 2493818"/>
              <a:gd name="connsiteX9" fmla="*/ 1496291 w 1783358"/>
              <a:gd name="connsiteY9" fmla="*/ 318654 h 2493818"/>
              <a:gd name="connsiteX10" fmla="*/ 1537854 w 1783358"/>
              <a:gd name="connsiteY10" fmla="*/ 346364 h 2493818"/>
              <a:gd name="connsiteX11" fmla="*/ 1593272 w 1783358"/>
              <a:gd name="connsiteY11" fmla="*/ 429491 h 2493818"/>
              <a:gd name="connsiteX12" fmla="*/ 1620981 w 1783358"/>
              <a:gd name="connsiteY12" fmla="*/ 471054 h 2493818"/>
              <a:gd name="connsiteX13" fmla="*/ 1676400 w 1783358"/>
              <a:gd name="connsiteY13" fmla="*/ 540327 h 2493818"/>
              <a:gd name="connsiteX14" fmla="*/ 1704109 w 1783358"/>
              <a:gd name="connsiteY14" fmla="*/ 623454 h 2493818"/>
              <a:gd name="connsiteX15" fmla="*/ 1717963 w 1783358"/>
              <a:gd name="connsiteY15" fmla="*/ 678873 h 2493818"/>
              <a:gd name="connsiteX16" fmla="*/ 1759527 w 1783358"/>
              <a:gd name="connsiteY16" fmla="*/ 817418 h 2493818"/>
              <a:gd name="connsiteX17" fmla="*/ 1759527 w 1783358"/>
              <a:gd name="connsiteY17" fmla="*/ 1233054 h 2493818"/>
              <a:gd name="connsiteX18" fmla="*/ 1745672 w 1783358"/>
              <a:gd name="connsiteY18" fmla="*/ 1274618 h 2493818"/>
              <a:gd name="connsiteX19" fmla="*/ 1717963 w 1783358"/>
              <a:gd name="connsiteY19" fmla="*/ 1316182 h 2493818"/>
              <a:gd name="connsiteX20" fmla="*/ 1704109 w 1783358"/>
              <a:gd name="connsiteY20" fmla="*/ 1357745 h 2493818"/>
              <a:gd name="connsiteX21" fmla="*/ 1634836 w 1783358"/>
              <a:gd name="connsiteY21" fmla="*/ 1440873 h 2493818"/>
              <a:gd name="connsiteX22" fmla="*/ 1593272 w 1783358"/>
              <a:gd name="connsiteY22" fmla="*/ 1468582 h 2493818"/>
              <a:gd name="connsiteX23" fmla="*/ 1551709 w 1783358"/>
              <a:gd name="connsiteY23" fmla="*/ 1482436 h 2493818"/>
              <a:gd name="connsiteX24" fmla="*/ 1510145 w 1783358"/>
              <a:gd name="connsiteY24" fmla="*/ 1510145 h 2493818"/>
              <a:gd name="connsiteX25" fmla="*/ 1427018 w 1783358"/>
              <a:gd name="connsiteY25" fmla="*/ 1537854 h 2493818"/>
              <a:gd name="connsiteX26" fmla="*/ 1385454 w 1783358"/>
              <a:gd name="connsiteY26" fmla="*/ 1551709 h 2493818"/>
              <a:gd name="connsiteX27" fmla="*/ 1343891 w 1783358"/>
              <a:gd name="connsiteY27" fmla="*/ 1565564 h 2493818"/>
              <a:gd name="connsiteX28" fmla="*/ 1302327 w 1783358"/>
              <a:gd name="connsiteY28" fmla="*/ 1579418 h 2493818"/>
              <a:gd name="connsiteX29" fmla="*/ 1260763 w 1783358"/>
              <a:gd name="connsiteY29" fmla="*/ 1607127 h 2493818"/>
              <a:gd name="connsiteX30" fmla="*/ 1177636 w 1783358"/>
              <a:gd name="connsiteY30" fmla="*/ 1634836 h 2493818"/>
              <a:gd name="connsiteX31" fmla="*/ 1136072 w 1783358"/>
              <a:gd name="connsiteY31" fmla="*/ 1648691 h 2493818"/>
              <a:gd name="connsiteX32" fmla="*/ 1094509 w 1783358"/>
              <a:gd name="connsiteY32" fmla="*/ 1662545 h 2493818"/>
              <a:gd name="connsiteX33" fmla="*/ 1025236 w 1783358"/>
              <a:gd name="connsiteY33" fmla="*/ 1690254 h 2493818"/>
              <a:gd name="connsiteX34" fmla="*/ 983672 w 1783358"/>
              <a:gd name="connsiteY34" fmla="*/ 1717964 h 2493818"/>
              <a:gd name="connsiteX35" fmla="*/ 886691 w 1783358"/>
              <a:gd name="connsiteY35" fmla="*/ 1745673 h 2493818"/>
              <a:gd name="connsiteX36" fmla="*/ 845127 w 1783358"/>
              <a:gd name="connsiteY36" fmla="*/ 1773382 h 2493818"/>
              <a:gd name="connsiteX37" fmla="*/ 762000 w 1783358"/>
              <a:gd name="connsiteY37" fmla="*/ 1801091 h 2493818"/>
              <a:gd name="connsiteX38" fmla="*/ 720436 w 1783358"/>
              <a:gd name="connsiteY38" fmla="*/ 1814945 h 2493818"/>
              <a:gd name="connsiteX39" fmla="*/ 665018 w 1783358"/>
              <a:gd name="connsiteY39" fmla="*/ 1842654 h 2493818"/>
              <a:gd name="connsiteX40" fmla="*/ 623454 w 1783358"/>
              <a:gd name="connsiteY40" fmla="*/ 1856509 h 2493818"/>
              <a:gd name="connsiteX41" fmla="*/ 554181 w 1783358"/>
              <a:gd name="connsiteY41" fmla="*/ 1911927 h 2493818"/>
              <a:gd name="connsiteX42" fmla="*/ 471054 w 1783358"/>
              <a:gd name="connsiteY42" fmla="*/ 1967345 h 2493818"/>
              <a:gd name="connsiteX43" fmla="*/ 429491 w 1783358"/>
              <a:gd name="connsiteY43" fmla="*/ 1995054 h 2493818"/>
              <a:gd name="connsiteX44" fmla="*/ 360218 w 1783358"/>
              <a:gd name="connsiteY44" fmla="*/ 2064327 h 2493818"/>
              <a:gd name="connsiteX45" fmla="*/ 277091 w 1783358"/>
              <a:gd name="connsiteY45" fmla="*/ 2133600 h 2493818"/>
              <a:gd name="connsiteX46" fmla="*/ 249381 w 1783358"/>
              <a:gd name="connsiteY46" fmla="*/ 2175164 h 2493818"/>
              <a:gd name="connsiteX47" fmla="*/ 207818 w 1783358"/>
              <a:gd name="connsiteY47" fmla="*/ 2216727 h 2493818"/>
              <a:gd name="connsiteX48" fmla="*/ 152400 w 1783358"/>
              <a:gd name="connsiteY48" fmla="*/ 2299854 h 2493818"/>
              <a:gd name="connsiteX49" fmla="*/ 69272 w 1783358"/>
              <a:gd name="connsiteY49" fmla="*/ 2396836 h 2493818"/>
              <a:gd name="connsiteX50" fmla="*/ 0 w 1783358"/>
              <a:gd name="connsiteY50" fmla="*/ 2466109 h 2493818"/>
              <a:gd name="connsiteX51" fmla="*/ 41563 w 1783358"/>
              <a:gd name="connsiteY51" fmla="*/ 2327564 h 2493818"/>
              <a:gd name="connsiteX52" fmla="*/ 69272 w 1783358"/>
              <a:gd name="connsiteY52" fmla="*/ 2299854 h 2493818"/>
              <a:gd name="connsiteX53" fmla="*/ 83127 w 1783358"/>
              <a:gd name="connsiteY53" fmla="*/ 2258291 h 2493818"/>
              <a:gd name="connsiteX54" fmla="*/ 166254 w 1783358"/>
              <a:gd name="connsiteY54" fmla="*/ 2147454 h 2493818"/>
              <a:gd name="connsiteX55" fmla="*/ 180109 w 1783358"/>
              <a:gd name="connsiteY55" fmla="*/ 2105891 h 2493818"/>
              <a:gd name="connsiteX56" fmla="*/ 263236 w 1783358"/>
              <a:gd name="connsiteY56" fmla="*/ 2036618 h 2493818"/>
              <a:gd name="connsiteX57" fmla="*/ 332509 w 1783358"/>
              <a:gd name="connsiteY57" fmla="*/ 1967345 h 2493818"/>
              <a:gd name="connsiteX58" fmla="*/ 415636 w 1783358"/>
              <a:gd name="connsiteY58" fmla="*/ 1898073 h 2493818"/>
              <a:gd name="connsiteX59" fmla="*/ 457200 w 1783358"/>
              <a:gd name="connsiteY59" fmla="*/ 1870364 h 2493818"/>
              <a:gd name="connsiteX60" fmla="*/ 484909 w 1783358"/>
              <a:gd name="connsiteY60" fmla="*/ 1842654 h 2493818"/>
              <a:gd name="connsiteX61" fmla="*/ 526472 w 1783358"/>
              <a:gd name="connsiteY61" fmla="*/ 1828800 h 2493818"/>
              <a:gd name="connsiteX62" fmla="*/ 609600 w 1783358"/>
              <a:gd name="connsiteY62" fmla="*/ 1759527 h 2493818"/>
              <a:gd name="connsiteX63" fmla="*/ 651163 w 1783358"/>
              <a:gd name="connsiteY63" fmla="*/ 1745673 h 2493818"/>
              <a:gd name="connsiteX64" fmla="*/ 734291 w 1783358"/>
              <a:gd name="connsiteY64" fmla="*/ 1704109 h 2493818"/>
              <a:gd name="connsiteX65" fmla="*/ 775854 w 1783358"/>
              <a:gd name="connsiteY65" fmla="*/ 1676400 h 2493818"/>
              <a:gd name="connsiteX66" fmla="*/ 858981 w 1783358"/>
              <a:gd name="connsiteY66" fmla="*/ 1648691 h 2493818"/>
              <a:gd name="connsiteX67" fmla="*/ 942109 w 1783358"/>
              <a:gd name="connsiteY67" fmla="*/ 1620982 h 2493818"/>
              <a:gd name="connsiteX68" fmla="*/ 1066800 w 1783358"/>
              <a:gd name="connsiteY68" fmla="*/ 1579418 h 2493818"/>
              <a:gd name="connsiteX69" fmla="*/ 1108363 w 1783358"/>
              <a:gd name="connsiteY69" fmla="*/ 1565564 h 2493818"/>
              <a:gd name="connsiteX70" fmla="*/ 1233054 w 1783358"/>
              <a:gd name="connsiteY70" fmla="*/ 1510145 h 2493818"/>
              <a:gd name="connsiteX71" fmla="*/ 1274618 w 1783358"/>
              <a:gd name="connsiteY71" fmla="*/ 1496291 h 2493818"/>
              <a:gd name="connsiteX72" fmla="*/ 1316181 w 1783358"/>
              <a:gd name="connsiteY72" fmla="*/ 1482436 h 2493818"/>
              <a:gd name="connsiteX73" fmla="*/ 1385454 w 1783358"/>
              <a:gd name="connsiteY73" fmla="*/ 1413164 h 2493818"/>
              <a:gd name="connsiteX74" fmla="*/ 1468581 w 1783358"/>
              <a:gd name="connsiteY74" fmla="*/ 1371600 h 2493818"/>
              <a:gd name="connsiteX75" fmla="*/ 1510145 w 1783358"/>
              <a:gd name="connsiteY75" fmla="*/ 1357745 h 2493818"/>
              <a:gd name="connsiteX76" fmla="*/ 1593272 w 1783358"/>
              <a:gd name="connsiteY76" fmla="*/ 1302327 h 2493818"/>
              <a:gd name="connsiteX77" fmla="*/ 1634836 w 1783358"/>
              <a:gd name="connsiteY77" fmla="*/ 1274618 h 2493818"/>
              <a:gd name="connsiteX78" fmla="*/ 1648691 w 1783358"/>
              <a:gd name="connsiteY78" fmla="*/ 1233054 h 2493818"/>
              <a:gd name="connsiteX79" fmla="*/ 1676400 w 1783358"/>
              <a:gd name="connsiteY79" fmla="*/ 1191491 h 2493818"/>
              <a:gd name="connsiteX80" fmla="*/ 1648691 w 1783358"/>
              <a:gd name="connsiteY80" fmla="*/ 955964 h 2493818"/>
              <a:gd name="connsiteX81" fmla="*/ 1620981 w 1783358"/>
              <a:gd name="connsiteY81" fmla="*/ 817418 h 2493818"/>
              <a:gd name="connsiteX82" fmla="*/ 1579418 w 1783358"/>
              <a:gd name="connsiteY82" fmla="*/ 665018 h 2493818"/>
              <a:gd name="connsiteX83" fmla="*/ 1551709 w 1783358"/>
              <a:gd name="connsiteY83" fmla="*/ 623454 h 2493818"/>
              <a:gd name="connsiteX84" fmla="*/ 1510145 w 1783358"/>
              <a:gd name="connsiteY84" fmla="*/ 540327 h 2493818"/>
              <a:gd name="connsiteX85" fmla="*/ 1440872 w 1783358"/>
              <a:gd name="connsiteY85" fmla="*/ 471054 h 2493818"/>
              <a:gd name="connsiteX86" fmla="*/ 1399309 w 1783358"/>
              <a:gd name="connsiteY86" fmla="*/ 429491 h 2493818"/>
              <a:gd name="connsiteX87" fmla="*/ 1371600 w 1783358"/>
              <a:gd name="connsiteY87" fmla="*/ 387927 h 2493818"/>
              <a:gd name="connsiteX88" fmla="*/ 1288472 w 1783358"/>
              <a:gd name="connsiteY88" fmla="*/ 332509 h 2493818"/>
              <a:gd name="connsiteX89" fmla="*/ 1205345 w 1783358"/>
              <a:gd name="connsiteY89" fmla="*/ 277091 h 2493818"/>
              <a:gd name="connsiteX90" fmla="*/ 1149927 w 1783358"/>
              <a:gd name="connsiteY90" fmla="*/ 249382 h 2493818"/>
              <a:gd name="connsiteX91" fmla="*/ 1011381 w 1783358"/>
              <a:gd name="connsiteY91" fmla="*/ 138545 h 2493818"/>
              <a:gd name="connsiteX92" fmla="*/ 1011381 w 1783358"/>
              <a:gd name="connsiteY92" fmla="*/ 138545 h 2493818"/>
              <a:gd name="connsiteX93" fmla="*/ 928254 w 1783358"/>
              <a:gd name="connsiteY93" fmla="*/ 83127 h 2493818"/>
              <a:gd name="connsiteX94" fmla="*/ 886691 w 1783358"/>
              <a:gd name="connsiteY94" fmla="*/ 55418 h 2493818"/>
              <a:gd name="connsiteX95" fmla="*/ 831272 w 1783358"/>
              <a:gd name="connsiteY95" fmla="*/ 27709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783358" h="2493818">
                <a:moveTo>
                  <a:pt x="886691" y="0"/>
                </a:moveTo>
                <a:cubicBezTo>
                  <a:pt x="928254" y="4618"/>
                  <a:pt x="970131" y="6979"/>
                  <a:pt x="1011381" y="13854"/>
                </a:cubicBezTo>
                <a:cubicBezTo>
                  <a:pt x="1025786" y="16255"/>
                  <a:pt x="1038903" y="23697"/>
                  <a:pt x="1052945" y="27709"/>
                </a:cubicBezTo>
                <a:cubicBezTo>
                  <a:pt x="1174747" y="62511"/>
                  <a:pt x="1050250" y="22194"/>
                  <a:pt x="1149927" y="55418"/>
                </a:cubicBezTo>
                <a:cubicBezTo>
                  <a:pt x="1163782" y="64654"/>
                  <a:pt x="1176598" y="75680"/>
                  <a:pt x="1191491" y="83127"/>
                </a:cubicBezTo>
                <a:cubicBezTo>
                  <a:pt x="1248169" y="111466"/>
                  <a:pt x="1221680" y="78370"/>
                  <a:pt x="1274618" y="124691"/>
                </a:cubicBezTo>
                <a:cubicBezTo>
                  <a:pt x="1299194" y="146195"/>
                  <a:pt x="1320800" y="170873"/>
                  <a:pt x="1343891" y="193964"/>
                </a:cubicBezTo>
                <a:cubicBezTo>
                  <a:pt x="1357745" y="207818"/>
                  <a:pt x="1366867" y="229331"/>
                  <a:pt x="1385454" y="235527"/>
                </a:cubicBezTo>
                <a:cubicBezTo>
                  <a:pt x="1442814" y="254648"/>
                  <a:pt x="1414867" y="241281"/>
                  <a:pt x="1468581" y="277091"/>
                </a:cubicBezTo>
                <a:cubicBezTo>
                  <a:pt x="1477818" y="290945"/>
                  <a:pt x="1484517" y="306880"/>
                  <a:pt x="1496291" y="318654"/>
                </a:cubicBezTo>
                <a:cubicBezTo>
                  <a:pt x="1508065" y="330428"/>
                  <a:pt x="1526889" y="333833"/>
                  <a:pt x="1537854" y="346364"/>
                </a:cubicBezTo>
                <a:cubicBezTo>
                  <a:pt x="1559783" y="371427"/>
                  <a:pt x="1574799" y="401782"/>
                  <a:pt x="1593272" y="429491"/>
                </a:cubicBezTo>
                <a:cubicBezTo>
                  <a:pt x="1602508" y="443345"/>
                  <a:pt x="1609207" y="459280"/>
                  <a:pt x="1620981" y="471054"/>
                </a:cubicBezTo>
                <a:cubicBezTo>
                  <a:pt x="1660465" y="510538"/>
                  <a:pt x="1641445" y="487895"/>
                  <a:pt x="1676400" y="540327"/>
                </a:cubicBezTo>
                <a:cubicBezTo>
                  <a:pt x="1685636" y="568036"/>
                  <a:pt x="1697025" y="595118"/>
                  <a:pt x="1704109" y="623454"/>
                </a:cubicBezTo>
                <a:cubicBezTo>
                  <a:pt x="1708727" y="641927"/>
                  <a:pt x="1712492" y="660635"/>
                  <a:pt x="1717963" y="678873"/>
                </a:cubicBezTo>
                <a:cubicBezTo>
                  <a:pt x="1768567" y="847556"/>
                  <a:pt x="1727587" y="689665"/>
                  <a:pt x="1759527" y="817418"/>
                </a:cubicBezTo>
                <a:cubicBezTo>
                  <a:pt x="1783358" y="1008074"/>
                  <a:pt x="1782276" y="948694"/>
                  <a:pt x="1759527" y="1233054"/>
                </a:cubicBezTo>
                <a:cubicBezTo>
                  <a:pt x="1758362" y="1247612"/>
                  <a:pt x="1752203" y="1261556"/>
                  <a:pt x="1745672" y="1274618"/>
                </a:cubicBezTo>
                <a:cubicBezTo>
                  <a:pt x="1738225" y="1289511"/>
                  <a:pt x="1727199" y="1302327"/>
                  <a:pt x="1717963" y="1316182"/>
                </a:cubicBezTo>
                <a:cubicBezTo>
                  <a:pt x="1713345" y="1330036"/>
                  <a:pt x="1710640" y="1344683"/>
                  <a:pt x="1704109" y="1357745"/>
                </a:cubicBezTo>
                <a:cubicBezTo>
                  <a:pt x="1688540" y="1388883"/>
                  <a:pt x="1661100" y="1418986"/>
                  <a:pt x="1634836" y="1440873"/>
                </a:cubicBezTo>
                <a:cubicBezTo>
                  <a:pt x="1622044" y="1451533"/>
                  <a:pt x="1608165" y="1461135"/>
                  <a:pt x="1593272" y="1468582"/>
                </a:cubicBezTo>
                <a:cubicBezTo>
                  <a:pt x="1580210" y="1475113"/>
                  <a:pt x="1565563" y="1477818"/>
                  <a:pt x="1551709" y="1482436"/>
                </a:cubicBezTo>
                <a:cubicBezTo>
                  <a:pt x="1537854" y="1491672"/>
                  <a:pt x="1525361" y="1503382"/>
                  <a:pt x="1510145" y="1510145"/>
                </a:cubicBezTo>
                <a:cubicBezTo>
                  <a:pt x="1483455" y="1522007"/>
                  <a:pt x="1454727" y="1528618"/>
                  <a:pt x="1427018" y="1537854"/>
                </a:cubicBezTo>
                <a:lnTo>
                  <a:pt x="1385454" y="1551709"/>
                </a:lnTo>
                <a:lnTo>
                  <a:pt x="1343891" y="1565564"/>
                </a:lnTo>
                <a:lnTo>
                  <a:pt x="1302327" y="1579418"/>
                </a:lnTo>
                <a:cubicBezTo>
                  <a:pt x="1288472" y="1588654"/>
                  <a:pt x="1275979" y="1600364"/>
                  <a:pt x="1260763" y="1607127"/>
                </a:cubicBezTo>
                <a:cubicBezTo>
                  <a:pt x="1234073" y="1618989"/>
                  <a:pt x="1205345" y="1625600"/>
                  <a:pt x="1177636" y="1634836"/>
                </a:cubicBezTo>
                <a:lnTo>
                  <a:pt x="1136072" y="1648691"/>
                </a:lnTo>
                <a:cubicBezTo>
                  <a:pt x="1122218" y="1653309"/>
                  <a:pt x="1108068" y="1657121"/>
                  <a:pt x="1094509" y="1662545"/>
                </a:cubicBezTo>
                <a:cubicBezTo>
                  <a:pt x="1071418" y="1671781"/>
                  <a:pt x="1047480" y="1679132"/>
                  <a:pt x="1025236" y="1690254"/>
                </a:cubicBezTo>
                <a:cubicBezTo>
                  <a:pt x="1010343" y="1697701"/>
                  <a:pt x="998977" y="1711405"/>
                  <a:pt x="983672" y="1717964"/>
                </a:cubicBezTo>
                <a:cubicBezTo>
                  <a:pt x="921502" y="1744608"/>
                  <a:pt x="940630" y="1718703"/>
                  <a:pt x="886691" y="1745673"/>
                </a:cubicBezTo>
                <a:cubicBezTo>
                  <a:pt x="871798" y="1753120"/>
                  <a:pt x="860343" y="1766619"/>
                  <a:pt x="845127" y="1773382"/>
                </a:cubicBezTo>
                <a:cubicBezTo>
                  <a:pt x="818437" y="1785244"/>
                  <a:pt x="789709" y="1791855"/>
                  <a:pt x="762000" y="1801091"/>
                </a:cubicBezTo>
                <a:cubicBezTo>
                  <a:pt x="748145" y="1805709"/>
                  <a:pt x="733498" y="1808414"/>
                  <a:pt x="720436" y="1814945"/>
                </a:cubicBezTo>
                <a:cubicBezTo>
                  <a:pt x="701963" y="1824181"/>
                  <a:pt x="684001" y="1834518"/>
                  <a:pt x="665018" y="1842654"/>
                </a:cubicBezTo>
                <a:cubicBezTo>
                  <a:pt x="651595" y="1848407"/>
                  <a:pt x="636516" y="1849978"/>
                  <a:pt x="623454" y="1856509"/>
                </a:cubicBezTo>
                <a:cubicBezTo>
                  <a:pt x="555651" y="1890411"/>
                  <a:pt x="605724" y="1873270"/>
                  <a:pt x="554181" y="1911927"/>
                </a:cubicBezTo>
                <a:cubicBezTo>
                  <a:pt x="527539" y="1931908"/>
                  <a:pt x="498763" y="1948872"/>
                  <a:pt x="471054" y="1967345"/>
                </a:cubicBezTo>
                <a:cubicBezTo>
                  <a:pt x="457200" y="1976581"/>
                  <a:pt x="441265" y="1983280"/>
                  <a:pt x="429491" y="1995054"/>
                </a:cubicBezTo>
                <a:cubicBezTo>
                  <a:pt x="406400" y="2018145"/>
                  <a:pt x="387389" y="2046213"/>
                  <a:pt x="360218" y="2064327"/>
                </a:cubicBezTo>
                <a:cubicBezTo>
                  <a:pt x="319347" y="2091574"/>
                  <a:pt x="310429" y="2093594"/>
                  <a:pt x="277091" y="2133600"/>
                </a:cubicBezTo>
                <a:cubicBezTo>
                  <a:pt x="266431" y="2146392"/>
                  <a:pt x="260041" y="2162372"/>
                  <a:pt x="249381" y="2175164"/>
                </a:cubicBezTo>
                <a:cubicBezTo>
                  <a:pt x="236838" y="2190216"/>
                  <a:pt x="219847" y="2201261"/>
                  <a:pt x="207818" y="2216727"/>
                </a:cubicBezTo>
                <a:cubicBezTo>
                  <a:pt x="187373" y="2243014"/>
                  <a:pt x="175948" y="2276306"/>
                  <a:pt x="152400" y="2299854"/>
                </a:cubicBezTo>
                <a:cubicBezTo>
                  <a:pt x="85207" y="2367047"/>
                  <a:pt x="111473" y="2333536"/>
                  <a:pt x="69272" y="2396836"/>
                </a:cubicBezTo>
                <a:cubicBezTo>
                  <a:pt x="36945" y="2493818"/>
                  <a:pt x="69272" y="2489201"/>
                  <a:pt x="0" y="2466109"/>
                </a:cubicBezTo>
                <a:cubicBezTo>
                  <a:pt x="6279" y="2440993"/>
                  <a:pt x="30318" y="2338809"/>
                  <a:pt x="41563" y="2327564"/>
                </a:cubicBezTo>
                <a:lnTo>
                  <a:pt x="69272" y="2299854"/>
                </a:lnTo>
                <a:cubicBezTo>
                  <a:pt x="73890" y="2286000"/>
                  <a:pt x="76035" y="2271057"/>
                  <a:pt x="83127" y="2258291"/>
                </a:cubicBezTo>
                <a:cubicBezTo>
                  <a:pt x="122292" y="2187795"/>
                  <a:pt x="124215" y="2189495"/>
                  <a:pt x="166254" y="2147454"/>
                </a:cubicBezTo>
                <a:cubicBezTo>
                  <a:pt x="170872" y="2133600"/>
                  <a:pt x="172008" y="2118042"/>
                  <a:pt x="180109" y="2105891"/>
                </a:cubicBezTo>
                <a:cubicBezTo>
                  <a:pt x="201446" y="2073886"/>
                  <a:pt x="232565" y="2057065"/>
                  <a:pt x="263236" y="2036618"/>
                </a:cubicBezTo>
                <a:cubicBezTo>
                  <a:pt x="337124" y="1925785"/>
                  <a:pt x="240148" y="2059705"/>
                  <a:pt x="332509" y="1967345"/>
                </a:cubicBezTo>
                <a:cubicBezTo>
                  <a:pt x="426816" y="1873040"/>
                  <a:pt x="276930" y="1977333"/>
                  <a:pt x="415636" y="1898073"/>
                </a:cubicBezTo>
                <a:cubicBezTo>
                  <a:pt x="430093" y="1889812"/>
                  <a:pt x="444198" y="1880766"/>
                  <a:pt x="457200" y="1870364"/>
                </a:cubicBezTo>
                <a:cubicBezTo>
                  <a:pt x="467400" y="1862204"/>
                  <a:pt x="473708" y="1849375"/>
                  <a:pt x="484909" y="1842654"/>
                </a:cubicBezTo>
                <a:cubicBezTo>
                  <a:pt x="497432" y="1835140"/>
                  <a:pt x="512618" y="1833418"/>
                  <a:pt x="526472" y="1828800"/>
                </a:cubicBezTo>
                <a:cubicBezTo>
                  <a:pt x="557113" y="1798159"/>
                  <a:pt x="571022" y="1778816"/>
                  <a:pt x="609600" y="1759527"/>
                </a:cubicBezTo>
                <a:cubicBezTo>
                  <a:pt x="622662" y="1752996"/>
                  <a:pt x="637309" y="1750291"/>
                  <a:pt x="651163" y="1745673"/>
                </a:cubicBezTo>
                <a:cubicBezTo>
                  <a:pt x="770284" y="1666260"/>
                  <a:pt x="619566" y="1761472"/>
                  <a:pt x="734291" y="1704109"/>
                </a:cubicBezTo>
                <a:cubicBezTo>
                  <a:pt x="749184" y="1696662"/>
                  <a:pt x="760638" y="1683163"/>
                  <a:pt x="775854" y="1676400"/>
                </a:cubicBezTo>
                <a:cubicBezTo>
                  <a:pt x="802544" y="1664538"/>
                  <a:pt x="831272" y="1657927"/>
                  <a:pt x="858981" y="1648691"/>
                </a:cubicBezTo>
                <a:lnTo>
                  <a:pt x="942109" y="1620982"/>
                </a:lnTo>
                <a:lnTo>
                  <a:pt x="1066800" y="1579418"/>
                </a:lnTo>
                <a:lnTo>
                  <a:pt x="1108363" y="1565564"/>
                </a:lnTo>
                <a:cubicBezTo>
                  <a:pt x="1174228" y="1521653"/>
                  <a:pt x="1134132" y="1543119"/>
                  <a:pt x="1233054" y="1510145"/>
                </a:cubicBezTo>
                <a:lnTo>
                  <a:pt x="1274618" y="1496291"/>
                </a:lnTo>
                <a:lnTo>
                  <a:pt x="1316181" y="1482436"/>
                </a:lnTo>
                <a:cubicBezTo>
                  <a:pt x="1339272" y="1459345"/>
                  <a:pt x="1354474" y="1423491"/>
                  <a:pt x="1385454" y="1413164"/>
                </a:cubicBezTo>
                <a:cubicBezTo>
                  <a:pt x="1489927" y="1378339"/>
                  <a:pt x="1361151" y="1425316"/>
                  <a:pt x="1468581" y="1371600"/>
                </a:cubicBezTo>
                <a:cubicBezTo>
                  <a:pt x="1481643" y="1365069"/>
                  <a:pt x="1497379" y="1364837"/>
                  <a:pt x="1510145" y="1357745"/>
                </a:cubicBezTo>
                <a:cubicBezTo>
                  <a:pt x="1539256" y="1341572"/>
                  <a:pt x="1565563" y="1320800"/>
                  <a:pt x="1593272" y="1302327"/>
                </a:cubicBezTo>
                <a:lnTo>
                  <a:pt x="1634836" y="1274618"/>
                </a:lnTo>
                <a:cubicBezTo>
                  <a:pt x="1639454" y="1260763"/>
                  <a:pt x="1642160" y="1246116"/>
                  <a:pt x="1648691" y="1233054"/>
                </a:cubicBezTo>
                <a:cubicBezTo>
                  <a:pt x="1656138" y="1218161"/>
                  <a:pt x="1675361" y="1208109"/>
                  <a:pt x="1676400" y="1191491"/>
                </a:cubicBezTo>
                <a:cubicBezTo>
                  <a:pt x="1685477" y="1046250"/>
                  <a:pt x="1669435" y="1052768"/>
                  <a:pt x="1648691" y="955964"/>
                </a:cubicBezTo>
                <a:cubicBezTo>
                  <a:pt x="1638823" y="909913"/>
                  <a:pt x="1630217" y="863600"/>
                  <a:pt x="1620981" y="817418"/>
                </a:cubicBezTo>
                <a:cubicBezTo>
                  <a:pt x="1613545" y="780238"/>
                  <a:pt x="1599509" y="695154"/>
                  <a:pt x="1579418" y="665018"/>
                </a:cubicBezTo>
                <a:cubicBezTo>
                  <a:pt x="1570182" y="651163"/>
                  <a:pt x="1559156" y="638347"/>
                  <a:pt x="1551709" y="623454"/>
                </a:cubicBezTo>
                <a:cubicBezTo>
                  <a:pt x="1523370" y="566776"/>
                  <a:pt x="1556466" y="593265"/>
                  <a:pt x="1510145" y="540327"/>
                </a:cubicBezTo>
                <a:cubicBezTo>
                  <a:pt x="1488641" y="515751"/>
                  <a:pt x="1463963" y="494145"/>
                  <a:pt x="1440872" y="471054"/>
                </a:cubicBezTo>
                <a:cubicBezTo>
                  <a:pt x="1427018" y="457200"/>
                  <a:pt x="1410177" y="445793"/>
                  <a:pt x="1399309" y="429491"/>
                </a:cubicBezTo>
                <a:cubicBezTo>
                  <a:pt x="1390073" y="415636"/>
                  <a:pt x="1384131" y="398892"/>
                  <a:pt x="1371600" y="387927"/>
                </a:cubicBezTo>
                <a:cubicBezTo>
                  <a:pt x="1346537" y="365997"/>
                  <a:pt x="1316181" y="350982"/>
                  <a:pt x="1288472" y="332509"/>
                </a:cubicBezTo>
                <a:cubicBezTo>
                  <a:pt x="1288467" y="332505"/>
                  <a:pt x="1205350" y="277094"/>
                  <a:pt x="1205345" y="277091"/>
                </a:cubicBezTo>
                <a:cubicBezTo>
                  <a:pt x="1186872" y="267855"/>
                  <a:pt x="1167637" y="260008"/>
                  <a:pt x="1149927" y="249382"/>
                </a:cubicBezTo>
                <a:cubicBezTo>
                  <a:pt x="1062540" y="196950"/>
                  <a:pt x="1076638" y="203802"/>
                  <a:pt x="1011381" y="138545"/>
                </a:cubicBezTo>
                <a:lnTo>
                  <a:pt x="1011381" y="138545"/>
                </a:lnTo>
                <a:lnTo>
                  <a:pt x="928254" y="83127"/>
                </a:lnTo>
                <a:lnTo>
                  <a:pt x="886691" y="55418"/>
                </a:lnTo>
                <a:cubicBezTo>
                  <a:pt x="841285" y="25147"/>
                  <a:pt x="861778" y="27709"/>
                  <a:pt x="831272" y="27709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627418" y="3671141"/>
            <a:ext cx="4049069" cy="2175477"/>
          </a:xfrm>
          <a:custGeom>
            <a:avLst/>
            <a:gdLst>
              <a:gd name="connsiteX0" fmla="*/ 2327564 w 4049069"/>
              <a:gd name="connsiteY0" fmla="*/ 1912241 h 2175477"/>
              <a:gd name="connsiteX1" fmla="*/ 2369127 w 4049069"/>
              <a:gd name="connsiteY1" fmla="*/ 1773695 h 2175477"/>
              <a:gd name="connsiteX2" fmla="*/ 2382982 w 4049069"/>
              <a:gd name="connsiteY2" fmla="*/ 1635150 h 2175477"/>
              <a:gd name="connsiteX3" fmla="*/ 2396837 w 4049069"/>
              <a:gd name="connsiteY3" fmla="*/ 1593586 h 2175477"/>
              <a:gd name="connsiteX4" fmla="*/ 2410691 w 4049069"/>
              <a:gd name="connsiteY4" fmla="*/ 1455041 h 2175477"/>
              <a:gd name="connsiteX5" fmla="*/ 2424546 w 4049069"/>
              <a:gd name="connsiteY5" fmla="*/ 1399623 h 2175477"/>
              <a:gd name="connsiteX6" fmla="*/ 2438400 w 4049069"/>
              <a:gd name="connsiteY6" fmla="*/ 1330350 h 2175477"/>
              <a:gd name="connsiteX7" fmla="*/ 2452255 w 4049069"/>
              <a:gd name="connsiteY7" fmla="*/ 1177950 h 2175477"/>
              <a:gd name="connsiteX8" fmla="*/ 2466109 w 4049069"/>
              <a:gd name="connsiteY8" fmla="*/ 1136386 h 2175477"/>
              <a:gd name="connsiteX9" fmla="*/ 2479964 w 4049069"/>
              <a:gd name="connsiteY9" fmla="*/ 1053259 h 2175477"/>
              <a:gd name="connsiteX10" fmla="*/ 2521527 w 4049069"/>
              <a:gd name="connsiteY10" fmla="*/ 970132 h 2175477"/>
              <a:gd name="connsiteX11" fmla="*/ 2549237 w 4049069"/>
              <a:gd name="connsiteY11" fmla="*/ 942423 h 2175477"/>
              <a:gd name="connsiteX12" fmla="*/ 2576946 w 4049069"/>
              <a:gd name="connsiteY12" fmla="*/ 887004 h 2175477"/>
              <a:gd name="connsiteX13" fmla="*/ 2701637 w 4049069"/>
              <a:gd name="connsiteY13" fmla="*/ 776168 h 2175477"/>
              <a:gd name="connsiteX14" fmla="*/ 2743200 w 4049069"/>
              <a:gd name="connsiteY14" fmla="*/ 762314 h 2175477"/>
              <a:gd name="connsiteX15" fmla="*/ 2812473 w 4049069"/>
              <a:gd name="connsiteY15" fmla="*/ 720750 h 2175477"/>
              <a:gd name="connsiteX16" fmla="*/ 2854037 w 4049069"/>
              <a:gd name="connsiteY16" fmla="*/ 693041 h 2175477"/>
              <a:gd name="connsiteX17" fmla="*/ 2937164 w 4049069"/>
              <a:gd name="connsiteY17" fmla="*/ 665332 h 2175477"/>
              <a:gd name="connsiteX18" fmla="*/ 3020291 w 4049069"/>
              <a:gd name="connsiteY18" fmla="*/ 637623 h 2175477"/>
              <a:gd name="connsiteX19" fmla="*/ 3075709 w 4049069"/>
              <a:gd name="connsiteY19" fmla="*/ 623768 h 2175477"/>
              <a:gd name="connsiteX20" fmla="*/ 3117273 w 4049069"/>
              <a:gd name="connsiteY20" fmla="*/ 609914 h 2175477"/>
              <a:gd name="connsiteX21" fmla="*/ 3186546 w 4049069"/>
              <a:gd name="connsiteY21" fmla="*/ 596059 h 2175477"/>
              <a:gd name="connsiteX22" fmla="*/ 3228109 w 4049069"/>
              <a:gd name="connsiteY22" fmla="*/ 582204 h 2175477"/>
              <a:gd name="connsiteX23" fmla="*/ 3338946 w 4049069"/>
              <a:gd name="connsiteY23" fmla="*/ 554495 h 2175477"/>
              <a:gd name="connsiteX24" fmla="*/ 3422073 w 4049069"/>
              <a:gd name="connsiteY24" fmla="*/ 512932 h 2175477"/>
              <a:gd name="connsiteX25" fmla="*/ 3519055 w 4049069"/>
              <a:gd name="connsiteY25" fmla="*/ 471368 h 2175477"/>
              <a:gd name="connsiteX26" fmla="*/ 3629891 w 4049069"/>
              <a:gd name="connsiteY26" fmla="*/ 415950 h 2175477"/>
              <a:gd name="connsiteX27" fmla="*/ 3671455 w 4049069"/>
              <a:gd name="connsiteY27" fmla="*/ 388241 h 2175477"/>
              <a:gd name="connsiteX28" fmla="*/ 3726873 w 4049069"/>
              <a:gd name="connsiteY28" fmla="*/ 374386 h 2175477"/>
              <a:gd name="connsiteX29" fmla="*/ 3768437 w 4049069"/>
              <a:gd name="connsiteY29" fmla="*/ 360532 h 2175477"/>
              <a:gd name="connsiteX30" fmla="*/ 3810000 w 4049069"/>
              <a:gd name="connsiteY30" fmla="*/ 318968 h 2175477"/>
              <a:gd name="connsiteX31" fmla="*/ 3865418 w 4049069"/>
              <a:gd name="connsiteY31" fmla="*/ 291259 h 2175477"/>
              <a:gd name="connsiteX32" fmla="*/ 3948546 w 4049069"/>
              <a:gd name="connsiteY32" fmla="*/ 221986 h 2175477"/>
              <a:gd name="connsiteX33" fmla="*/ 4003964 w 4049069"/>
              <a:gd name="connsiteY33" fmla="*/ 138859 h 2175477"/>
              <a:gd name="connsiteX34" fmla="*/ 4031673 w 4049069"/>
              <a:gd name="connsiteY34" fmla="*/ 55732 h 2175477"/>
              <a:gd name="connsiteX35" fmla="*/ 4045527 w 4049069"/>
              <a:gd name="connsiteY35" fmla="*/ 14168 h 2175477"/>
              <a:gd name="connsiteX36" fmla="*/ 4017818 w 4049069"/>
              <a:gd name="connsiteY36" fmla="*/ 125004 h 2175477"/>
              <a:gd name="connsiteX37" fmla="*/ 3990109 w 4049069"/>
              <a:gd name="connsiteY37" fmla="*/ 249695 h 2175477"/>
              <a:gd name="connsiteX38" fmla="*/ 3962400 w 4049069"/>
              <a:gd name="connsiteY38" fmla="*/ 332823 h 2175477"/>
              <a:gd name="connsiteX39" fmla="*/ 3948546 w 4049069"/>
              <a:gd name="connsiteY39" fmla="*/ 374386 h 2175477"/>
              <a:gd name="connsiteX40" fmla="*/ 3920837 w 4049069"/>
              <a:gd name="connsiteY40" fmla="*/ 471368 h 2175477"/>
              <a:gd name="connsiteX41" fmla="*/ 3893127 w 4049069"/>
              <a:gd name="connsiteY41" fmla="*/ 512932 h 2175477"/>
              <a:gd name="connsiteX42" fmla="*/ 3823855 w 4049069"/>
              <a:gd name="connsiteY42" fmla="*/ 637623 h 2175477"/>
              <a:gd name="connsiteX43" fmla="*/ 3796146 w 4049069"/>
              <a:gd name="connsiteY43" fmla="*/ 679186 h 2175477"/>
              <a:gd name="connsiteX44" fmla="*/ 3671455 w 4049069"/>
              <a:gd name="connsiteY44" fmla="*/ 762314 h 2175477"/>
              <a:gd name="connsiteX45" fmla="*/ 3588327 w 4049069"/>
              <a:gd name="connsiteY45" fmla="*/ 817732 h 2175477"/>
              <a:gd name="connsiteX46" fmla="*/ 3546764 w 4049069"/>
              <a:gd name="connsiteY46" fmla="*/ 845441 h 2175477"/>
              <a:gd name="connsiteX47" fmla="*/ 3449782 w 4049069"/>
              <a:gd name="connsiteY47" fmla="*/ 887004 h 2175477"/>
              <a:gd name="connsiteX48" fmla="*/ 3366655 w 4049069"/>
              <a:gd name="connsiteY48" fmla="*/ 928568 h 2175477"/>
              <a:gd name="connsiteX49" fmla="*/ 3255818 w 4049069"/>
              <a:gd name="connsiteY49" fmla="*/ 983986 h 2175477"/>
              <a:gd name="connsiteX50" fmla="*/ 3200400 w 4049069"/>
              <a:gd name="connsiteY50" fmla="*/ 997841 h 2175477"/>
              <a:gd name="connsiteX51" fmla="*/ 3144982 w 4049069"/>
              <a:gd name="connsiteY51" fmla="*/ 1025550 h 2175477"/>
              <a:gd name="connsiteX52" fmla="*/ 3103418 w 4049069"/>
              <a:gd name="connsiteY52" fmla="*/ 1039404 h 2175477"/>
              <a:gd name="connsiteX53" fmla="*/ 3061855 w 4049069"/>
              <a:gd name="connsiteY53" fmla="*/ 1067114 h 2175477"/>
              <a:gd name="connsiteX54" fmla="*/ 2964873 w 4049069"/>
              <a:gd name="connsiteY54" fmla="*/ 1108677 h 2175477"/>
              <a:gd name="connsiteX55" fmla="*/ 2881746 w 4049069"/>
              <a:gd name="connsiteY55" fmla="*/ 1164095 h 2175477"/>
              <a:gd name="connsiteX56" fmla="*/ 2840182 w 4049069"/>
              <a:gd name="connsiteY56" fmla="*/ 1191804 h 2175477"/>
              <a:gd name="connsiteX57" fmla="*/ 2798618 w 4049069"/>
              <a:gd name="connsiteY57" fmla="*/ 1219514 h 2175477"/>
              <a:gd name="connsiteX58" fmla="*/ 2757055 w 4049069"/>
              <a:gd name="connsiteY58" fmla="*/ 1233368 h 2175477"/>
              <a:gd name="connsiteX59" fmla="*/ 2549237 w 4049069"/>
              <a:gd name="connsiteY59" fmla="*/ 1441186 h 2175477"/>
              <a:gd name="connsiteX60" fmla="*/ 2521527 w 4049069"/>
              <a:gd name="connsiteY60" fmla="*/ 1468895 h 2175477"/>
              <a:gd name="connsiteX61" fmla="*/ 2466109 w 4049069"/>
              <a:gd name="connsiteY61" fmla="*/ 1552023 h 2175477"/>
              <a:gd name="connsiteX62" fmla="*/ 2424546 w 4049069"/>
              <a:gd name="connsiteY62" fmla="*/ 1635150 h 2175477"/>
              <a:gd name="connsiteX63" fmla="*/ 2410691 w 4049069"/>
              <a:gd name="connsiteY63" fmla="*/ 1676714 h 2175477"/>
              <a:gd name="connsiteX64" fmla="*/ 2382982 w 4049069"/>
              <a:gd name="connsiteY64" fmla="*/ 1718277 h 2175477"/>
              <a:gd name="connsiteX65" fmla="*/ 2355273 w 4049069"/>
              <a:gd name="connsiteY65" fmla="*/ 1801404 h 2175477"/>
              <a:gd name="connsiteX66" fmla="*/ 2341418 w 4049069"/>
              <a:gd name="connsiteY66" fmla="*/ 1842968 h 2175477"/>
              <a:gd name="connsiteX67" fmla="*/ 2327564 w 4049069"/>
              <a:gd name="connsiteY67" fmla="*/ 1884532 h 2175477"/>
              <a:gd name="connsiteX68" fmla="*/ 2286000 w 4049069"/>
              <a:gd name="connsiteY68" fmla="*/ 1912241 h 2175477"/>
              <a:gd name="connsiteX69" fmla="*/ 2189018 w 4049069"/>
              <a:gd name="connsiteY69" fmla="*/ 1801404 h 2175477"/>
              <a:gd name="connsiteX70" fmla="*/ 2161309 w 4049069"/>
              <a:gd name="connsiteY70" fmla="*/ 1759841 h 2175477"/>
              <a:gd name="connsiteX71" fmla="*/ 2119746 w 4049069"/>
              <a:gd name="connsiteY71" fmla="*/ 1732132 h 2175477"/>
              <a:gd name="connsiteX72" fmla="*/ 2022764 w 4049069"/>
              <a:gd name="connsiteY72" fmla="*/ 1704423 h 2175477"/>
              <a:gd name="connsiteX73" fmla="*/ 1981200 w 4049069"/>
              <a:gd name="connsiteY73" fmla="*/ 1690568 h 2175477"/>
              <a:gd name="connsiteX74" fmla="*/ 1357746 w 4049069"/>
              <a:gd name="connsiteY74" fmla="*/ 1704423 h 2175477"/>
              <a:gd name="connsiteX75" fmla="*/ 1302327 w 4049069"/>
              <a:gd name="connsiteY75" fmla="*/ 1718277 h 2175477"/>
              <a:gd name="connsiteX76" fmla="*/ 1219200 w 4049069"/>
              <a:gd name="connsiteY76" fmla="*/ 1745986 h 2175477"/>
              <a:gd name="connsiteX77" fmla="*/ 1177637 w 4049069"/>
              <a:gd name="connsiteY77" fmla="*/ 1759841 h 2175477"/>
              <a:gd name="connsiteX78" fmla="*/ 1122218 w 4049069"/>
              <a:gd name="connsiteY78" fmla="*/ 1773695 h 2175477"/>
              <a:gd name="connsiteX79" fmla="*/ 1039091 w 4049069"/>
              <a:gd name="connsiteY79" fmla="*/ 1815259 h 2175477"/>
              <a:gd name="connsiteX80" fmla="*/ 942109 w 4049069"/>
              <a:gd name="connsiteY80" fmla="*/ 1870677 h 2175477"/>
              <a:gd name="connsiteX81" fmla="*/ 845127 w 4049069"/>
              <a:gd name="connsiteY81" fmla="*/ 1912241 h 2175477"/>
              <a:gd name="connsiteX82" fmla="*/ 803564 w 4049069"/>
              <a:gd name="connsiteY82" fmla="*/ 1953804 h 2175477"/>
              <a:gd name="connsiteX83" fmla="*/ 692727 w 4049069"/>
              <a:gd name="connsiteY83" fmla="*/ 2009223 h 2175477"/>
              <a:gd name="connsiteX84" fmla="*/ 651164 w 4049069"/>
              <a:gd name="connsiteY84" fmla="*/ 2023077 h 2175477"/>
              <a:gd name="connsiteX85" fmla="*/ 554182 w 4049069"/>
              <a:gd name="connsiteY85" fmla="*/ 2050786 h 2175477"/>
              <a:gd name="connsiteX86" fmla="*/ 512618 w 4049069"/>
              <a:gd name="connsiteY86" fmla="*/ 2078495 h 2175477"/>
              <a:gd name="connsiteX87" fmla="*/ 360218 w 4049069"/>
              <a:gd name="connsiteY87" fmla="*/ 2120059 h 2175477"/>
              <a:gd name="connsiteX88" fmla="*/ 318655 w 4049069"/>
              <a:gd name="connsiteY88" fmla="*/ 2133914 h 2175477"/>
              <a:gd name="connsiteX89" fmla="*/ 0 w 4049069"/>
              <a:gd name="connsiteY89" fmla="*/ 2147768 h 2175477"/>
              <a:gd name="connsiteX90" fmla="*/ 55418 w 4049069"/>
              <a:gd name="connsiteY90" fmla="*/ 2161623 h 2175477"/>
              <a:gd name="connsiteX91" fmla="*/ 96982 w 4049069"/>
              <a:gd name="connsiteY91" fmla="*/ 2175477 h 2175477"/>
              <a:gd name="connsiteX92" fmla="*/ 498764 w 4049069"/>
              <a:gd name="connsiteY92" fmla="*/ 2161623 h 2175477"/>
              <a:gd name="connsiteX93" fmla="*/ 568037 w 4049069"/>
              <a:gd name="connsiteY93" fmla="*/ 2147768 h 2175477"/>
              <a:gd name="connsiteX94" fmla="*/ 692727 w 4049069"/>
              <a:gd name="connsiteY94" fmla="*/ 2106204 h 2175477"/>
              <a:gd name="connsiteX95" fmla="*/ 775855 w 4049069"/>
              <a:gd name="connsiteY95" fmla="*/ 2078495 h 2175477"/>
              <a:gd name="connsiteX96" fmla="*/ 858982 w 4049069"/>
              <a:gd name="connsiteY96" fmla="*/ 2023077 h 2175477"/>
              <a:gd name="connsiteX97" fmla="*/ 983673 w 4049069"/>
              <a:gd name="connsiteY97" fmla="*/ 1981514 h 2175477"/>
              <a:gd name="connsiteX98" fmla="*/ 1025237 w 4049069"/>
              <a:gd name="connsiteY98" fmla="*/ 1967659 h 2175477"/>
              <a:gd name="connsiteX99" fmla="*/ 1122218 w 4049069"/>
              <a:gd name="connsiteY99" fmla="*/ 1953804 h 2175477"/>
              <a:gd name="connsiteX100" fmla="*/ 1219200 w 4049069"/>
              <a:gd name="connsiteY100" fmla="*/ 1926095 h 2175477"/>
              <a:gd name="connsiteX101" fmla="*/ 1343891 w 4049069"/>
              <a:gd name="connsiteY101" fmla="*/ 1912241 h 2175477"/>
              <a:gd name="connsiteX102" fmla="*/ 1413164 w 4049069"/>
              <a:gd name="connsiteY102" fmla="*/ 1898386 h 2175477"/>
              <a:gd name="connsiteX103" fmla="*/ 2050473 w 4049069"/>
              <a:gd name="connsiteY103" fmla="*/ 1884532 h 2175477"/>
              <a:gd name="connsiteX104" fmla="*/ 2105891 w 4049069"/>
              <a:gd name="connsiteY104" fmla="*/ 1870677 h 2175477"/>
              <a:gd name="connsiteX105" fmla="*/ 2327564 w 4049069"/>
              <a:gd name="connsiteY105" fmla="*/ 1912241 h 21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049069" h="2175477">
                <a:moveTo>
                  <a:pt x="2327564" y="1912241"/>
                </a:moveTo>
                <a:cubicBezTo>
                  <a:pt x="2371437" y="1896077"/>
                  <a:pt x="2348189" y="1857450"/>
                  <a:pt x="2369127" y="1773695"/>
                </a:cubicBezTo>
                <a:cubicBezTo>
                  <a:pt x="2373745" y="1727513"/>
                  <a:pt x="2375924" y="1681022"/>
                  <a:pt x="2382982" y="1635150"/>
                </a:cubicBezTo>
                <a:cubicBezTo>
                  <a:pt x="2385203" y="1620716"/>
                  <a:pt x="2394616" y="1608020"/>
                  <a:pt x="2396837" y="1593586"/>
                </a:cubicBezTo>
                <a:cubicBezTo>
                  <a:pt x="2403894" y="1547714"/>
                  <a:pt x="2404127" y="1500987"/>
                  <a:pt x="2410691" y="1455041"/>
                </a:cubicBezTo>
                <a:cubicBezTo>
                  <a:pt x="2413384" y="1436191"/>
                  <a:pt x="2420415" y="1418211"/>
                  <a:pt x="2424546" y="1399623"/>
                </a:cubicBezTo>
                <a:cubicBezTo>
                  <a:pt x="2429654" y="1376635"/>
                  <a:pt x="2433782" y="1353441"/>
                  <a:pt x="2438400" y="1330350"/>
                </a:cubicBezTo>
                <a:cubicBezTo>
                  <a:pt x="2443018" y="1279550"/>
                  <a:pt x="2445041" y="1228447"/>
                  <a:pt x="2452255" y="1177950"/>
                </a:cubicBezTo>
                <a:cubicBezTo>
                  <a:pt x="2454320" y="1163493"/>
                  <a:pt x="2462941" y="1150642"/>
                  <a:pt x="2466109" y="1136386"/>
                </a:cubicBezTo>
                <a:cubicBezTo>
                  <a:pt x="2472203" y="1108964"/>
                  <a:pt x="2473870" y="1080681"/>
                  <a:pt x="2479964" y="1053259"/>
                </a:cubicBezTo>
                <a:cubicBezTo>
                  <a:pt x="2487844" y="1017800"/>
                  <a:pt x="2498532" y="998875"/>
                  <a:pt x="2521527" y="970132"/>
                </a:cubicBezTo>
                <a:cubicBezTo>
                  <a:pt x="2529687" y="959932"/>
                  <a:pt x="2540000" y="951659"/>
                  <a:pt x="2549237" y="942423"/>
                </a:cubicBezTo>
                <a:cubicBezTo>
                  <a:pt x="2558473" y="923950"/>
                  <a:pt x="2564044" y="903132"/>
                  <a:pt x="2576946" y="887004"/>
                </a:cubicBezTo>
                <a:cubicBezTo>
                  <a:pt x="2601426" y="856404"/>
                  <a:pt x="2657391" y="798291"/>
                  <a:pt x="2701637" y="776168"/>
                </a:cubicBezTo>
                <a:cubicBezTo>
                  <a:pt x="2714699" y="769637"/>
                  <a:pt x="2729346" y="766932"/>
                  <a:pt x="2743200" y="762314"/>
                </a:cubicBezTo>
                <a:cubicBezTo>
                  <a:pt x="2797321" y="708191"/>
                  <a:pt x="2740533" y="756719"/>
                  <a:pt x="2812473" y="720750"/>
                </a:cubicBezTo>
                <a:cubicBezTo>
                  <a:pt x="2827366" y="713304"/>
                  <a:pt x="2838821" y="699804"/>
                  <a:pt x="2854037" y="693041"/>
                </a:cubicBezTo>
                <a:cubicBezTo>
                  <a:pt x="2880727" y="681179"/>
                  <a:pt x="2909455" y="674568"/>
                  <a:pt x="2937164" y="665332"/>
                </a:cubicBezTo>
                <a:lnTo>
                  <a:pt x="3020291" y="637623"/>
                </a:lnTo>
                <a:cubicBezTo>
                  <a:pt x="3038764" y="633005"/>
                  <a:pt x="3057400" y="628999"/>
                  <a:pt x="3075709" y="623768"/>
                </a:cubicBezTo>
                <a:cubicBezTo>
                  <a:pt x="3089751" y="619756"/>
                  <a:pt x="3103105" y="613456"/>
                  <a:pt x="3117273" y="609914"/>
                </a:cubicBezTo>
                <a:cubicBezTo>
                  <a:pt x="3140118" y="604203"/>
                  <a:pt x="3163701" y="601771"/>
                  <a:pt x="3186546" y="596059"/>
                </a:cubicBezTo>
                <a:cubicBezTo>
                  <a:pt x="3200714" y="592517"/>
                  <a:pt x="3214020" y="586047"/>
                  <a:pt x="3228109" y="582204"/>
                </a:cubicBezTo>
                <a:cubicBezTo>
                  <a:pt x="3264850" y="572184"/>
                  <a:pt x="3338946" y="554495"/>
                  <a:pt x="3338946" y="554495"/>
                </a:cubicBezTo>
                <a:cubicBezTo>
                  <a:pt x="3458054" y="475089"/>
                  <a:pt x="3307358" y="570288"/>
                  <a:pt x="3422073" y="512932"/>
                </a:cubicBezTo>
                <a:cubicBezTo>
                  <a:pt x="3517756" y="465092"/>
                  <a:pt x="3403713" y="500204"/>
                  <a:pt x="3519055" y="471368"/>
                </a:cubicBezTo>
                <a:cubicBezTo>
                  <a:pt x="3615346" y="407173"/>
                  <a:pt x="3494323" y="483733"/>
                  <a:pt x="3629891" y="415950"/>
                </a:cubicBezTo>
                <a:cubicBezTo>
                  <a:pt x="3644784" y="408503"/>
                  <a:pt x="3656150" y="394800"/>
                  <a:pt x="3671455" y="388241"/>
                </a:cubicBezTo>
                <a:cubicBezTo>
                  <a:pt x="3688957" y="380740"/>
                  <a:pt x="3708564" y="379617"/>
                  <a:pt x="3726873" y="374386"/>
                </a:cubicBezTo>
                <a:cubicBezTo>
                  <a:pt x="3740915" y="370374"/>
                  <a:pt x="3754582" y="365150"/>
                  <a:pt x="3768437" y="360532"/>
                </a:cubicBezTo>
                <a:cubicBezTo>
                  <a:pt x="3782291" y="346677"/>
                  <a:pt x="3794056" y="330356"/>
                  <a:pt x="3810000" y="318968"/>
                </a:cubicBezTo>
                <a:cubicBezTo>
                  <a:pt x="3826806" y="306964"/>
                  <a:pt x="3847486" y="301506"/>
                  <a:pt x="3865418" y="291259"/>
                </a:cubicBezTo>
                <a:cubicBezTo>
                  <a:pt x="3897438" y="272962"/>
                  <a:pt x="3925621" y="251460"/>
                  <a:pt x="3948546" y="221986"/>
                </a:cubicBezTo>
                <a:cubicBezTo>
                  <a:pt x="3968992" y="195699"/>
                  <a:pt x="4003964" y="138859"/>
                  <a:pt x="4003964" y="138859"/>
                </a:cubicBezTo>
                <a:lnTo>
                  <a:pt x="4031673" y="55732"/>
                </a:lnTo>
                <a:cubicBezTo>
                  <a:pt x="4036291" y="41877"/>
                  <a:pt x="4049069" y="0"/>
                  <a:pt x="4045527" y="14168"/>
                </a:cubicBezTo>
                <a:cubicBezTo>
                  <a:pt x="4036291" y="51113"/>
                  <a:pt x="4025286" y="87661"/>
                  <a:pt x="4017818" y="125004"/>
                </a:cubicBezTo>
                <a:cubicBezTo>
                  <a:pt x="4009906" y="164567"/>
                  <a:pt x="4001851" y="210554"/>
                  <a:pt x="3990109" y="249695"/>
                </a:cubicBezTo>
                <a:cubicBezTo>
                  <a:pt x="3981716" y="277671"/>
                  <a:pt x="3971636" y="305114"/>
                  <a:pt x="3962400" y="332823"/>
                </a:cubicBezTo>
                <a:cubicBezTo>
                  <a:pt x="3957782" y="346677"/>
                  <a:pt x="3952088" y="360218"/>
                  <a:pt x="3948546" y="374386"/>
                </a:cubicBezTo>
                <a:cubicBezTo>
                  <a:pt x="3944109" y="392135"/>
                  <a:pt x="3930772" y="451497"/>
                  <a:pt x="3920837" y="471368"/>
                </a:cubicBezTo>
                <a:cubicBezTo>
                  <a:pt x="3913390" y="486261"/>
                  <a:pt x="3902364" y="499077"/>
                  <a:pt x="3893127" y="512932"/>
                </a:cubicBezTo>
                <a:cubicBezTo>
                  <a:pt x="3868742" y="586088"/>
                  <a:pt x="3887373" y="542345"/>
                  <a:pt x="3823855" y="637623"/>
                </a:cubicBezTo>
                <a:cubicBezTo>
                  <a:pt x="3814619" y="651477"/>
                  <a:pt x="3810000" y="669950"/>
                  <a:pt x="3796146" y="679186"/>
                </a:cubicBezTo>
                <a:lnTo>
                  <a:pt x="3671455" y="762314"/>
                </a:lnTo>
                <a:lnTo>
                  <a:pt x="3588327" y="817732"/>
                </a:lnTo>
                <a:cubicBezTo>
                  <a:pt x="3574473" y="826968"/>
                  <a:pt x="3561657" y="837994"/>
                  <a:pt x="3546764" y="845441"/>
                </a:cubicBezTo>
                <a:cubicBezTo>
                  <a:pt x="3478284" y="879681"/>
                  <a:pt x="3510939" y="866619"/>
                  <a:pt x="3449782" y="887004"/>
                </a:cubicBezTo>
                <a:cubicBezTo>
                  <a:pt x="3358697" y="947729"/>
                  <a:pt x="3456790" y="887598"/>
                  <a:pt x="3366655" y="928568"/>
                </a:cubicBezTo>
                <a:cubicBezTo>
                  <a:pt x="3329051" y="945661"/>
                  <a:pt x="3295891" y="973967"/>
                  <a:pt x="3255818" y="983986"/>
                </a:cubicBezTo>
                <a:cubicBezTo>
                  <a:pt x="3237345" y="988604"/>
                  <a:pt x="3218229" y="991155"/>
                  <a:pt x="3200400" y="997841"/>
                </a:cubicBezTo>
                <a:cubicBezTo>
                  <a:pt x="3181062" y="1005093"/>
                  <a:pt x="3163965" y="1017414"/>
                  <a:pt x="3144982" y="1025550"/>
                </a:cubicBezTo>
                <a:cubicBezTo>
                  <a:pt x="3131559" y="1031303"/>
                  <a:pt x="3117273" y="1034786"/>
                  <a:pt x="3103418" y="1039404"/>
                </a:cubicBezTo>
                <a:cubicBezTo>
                  <a:pt x="3089564" y="1048641"/>
                  <a:pt x="3076748" y="1059667"/>
                  <a:pt x="3061855" y="1067114"/>
                </a:cubicBezTo>
                <a:cubicBezTo>
                  <a:pt x="2947175" y="1124455"/>
                  <a:pt x="3109045" y="1022174"/>
                  <a:pt x="2964873" y="1108677"/>
                </a:cubicBezTo>
                <a:cubicBezTo>
                  <a:pt x="2936317" y="1125811"/>
                  <a:pt x="2909455" y="1145622"/>
                  <a:pt x="2881746" y="1164095"/>
                </a:cubicBezTo>
                <a:lnTo>
                  <a:pt x="2840182" y="1191804"/>
                </a:lnTo>
                <a:cubicBezTo>
                  <a:pt x="2826327" y="1201041"/>
                  <a:pt x="2814415" y="1214248"/>
                  <a:pt x="2798618" y="1219514"/>
                </a:cubicBezTo>
                <a:lnTo>
                  <a:pt x="2757055" y="1233368"/>
                </a:lnTo>
                <a:lnTo>
                  <a:pt x="2549237" y="1441186"/>
                </a:lnTo>
                <a:cubicBezTo>
                  <a:pt x="2540000" y="1450422"/>
                  <a:pt x="2528773" y="1458026"/>
                  <a:pt x="2521527" y="1468895"/>
                </a:cubicBezTo>
                <a:lnTo>
                  <a:pt x="2466109" y="1552023"/>
                </a:lnTo>
                <a:cubicBezTo>
                  <a:pt x="2431288" y="1656488"/>
                  <a:pt x="2478258" y="1527725"/>
                  <a:pt x="2424546" y="1635150"/>
                </a:cubicBezTo>
                <a:cubicBezTo>
                  <a:pt x="2418015" y="1648212"/>
                  <a:pt x="2417222" y="1663652"/>
                  <a:pt x="2410691" y="1676714"/>
                </a:cubicBezTo>
                <a:cubicBezTo>
                  <a:pt x="2403244" y="1691607"/>
                  <a:pt x="2389745" y="1703061"/>
                  <a:pt x="2382982" y="1718277"/>
                </a:cubicBezTo>
                <a:cubicBezTo>
                  <a:pt x="2371120" y="1744967"/>
                  <a:pt x="2364509" y="1773695"/>
                  <a:pt x="2355273" y="1801404"/>
                </a:cubicBezTo>
                <a:lnTo>
                  <a:pt x="2341418" y="1842968"/>
                </a:lnTo>
                <a:cubicBezTo>
                  <a:pt x="2336800" y="1856823"/>
                  <a:pt x="2339715" y="1876431"/>
                  <a:pt x="2327564" y="1884532"/>
                </a:cubicBezTo>
                <a:lnTo>
                  <a:pt x="2286000" y="1912241"/>
                </a:lnTo>
                <a:cubicBezTo>
                  <a:pt x="2216728" y="1866059"/>
                  <a:pt x="2253674" y="1898387"/>
                  <a:pt x="2189018" y="1801404"/>
                </a:cubicBezTo>
                <a:cubicBezTo>
                  <a:pt x="2179782" y="1787550"/>
                  <a:pt x="2175163" y="1769077"/>
                  <a:pt x="2161309" y="1759841"/>
                </a:cubicBezTo>
                <a:cubicBezTo>
                  <a:pt x="2147455" y="1750605"/>
                  <a:pt x="2134639" y="1739579"/>
                  <a:pt x="2119746" y="1732132"/>
                </a:cubicBezTo>
                <a:cubicBezTo>
                  <a:pt x="2097596" y="1721057"/>
                  <a:pt x="2043485" y="1710343"/>
                  <a:pt x="2022764" y="1704423"/>
                </a:cubicBezTo>
                <a:cubicBezTo>
                  <a:pt x="2008722" y="1700411"/>
                  <a:pt x="1995055" y="1695186"/>
                  <a:pt x="1981200" y="1690568"/>
                </a:cubicBezTo>
                <a:lnTo>
                  <a:pt x="1357746" y="1704423"/>
                </a:lnTo>
                <a:cubicBezTo>
                  <a:pt x="1338720" y="1705200"/>
                  <a:pt x="1320565" y="1712806"/>
                  <a:pt x="1302327" y="1718277"/>
                </a:cubicBezTo>
                <a:cubicBezTo>
                  <a:pt x="1274351" y="1726670"/>
                  <a:pt x="1246909" y="1736750"/>
                  <a:pt x="1219200" y="1745986"/>
                </a:cubicBezTo>
                <a:cubicBezTo>
                  <a:pt x="1205346" y="1750604"/>
                  <a:pt x="1191805" y="1756299"/>
                  <a:pt x="1177637" y="1759841"/>
                </a:cubicBezTo>
                <a:lnTo>
                  <a:pt x="1122218" y="1773695"/>
                </a:lnTo>
                <a:cubicBezTo>
                  <a:pt x="1003111" y="1853101"/>
                  <a:pt x="1153806" y="1757901"/>
                  <a:pt x="1039091" y="1815259"/>
                </a:cubicBezTo>
                <a:cubicBezTo>
                  <a:pt x="899942" y="1884833"/>
                  <a:pt x="1112143" y="1797804"/>
                  <a:pt x="942109" y="1870677"/>
                </a:cubicBezTo>
                <a:cubicBezTo>
                  <a:pt x="799399" y="1931839"/>
                  <a:pt x="1028944" y="1820334"/>
                  <a:pt x="845127" y="1912241"/>
                </a:cubicBezTo>
                <a:cubicBezTo>
                  <a:pt x="831273" y="1926095"/>
                  <a:pt x="820094" y="1943285"/>
                  <a:pt x="803564" y="1953804"/>
                </a:cubicBezTo>
                <a:cubicBezTo>
                  <a:pt x="768715" y="1975981"/>
                  <a:pt x="731914" y="1996161"/>
                  <a:pt x="692727" y="2009223"/>
                </a:cubicBezTo>
                <a:cubicBezTo>
                  <a:pt x="678873" y="2013841"/>
                  <a:pt x="665206" y="2019065"/>
                  <a:pt x="651164" y="2023077"/>
                </a:cubicBezTo>
                <a:cubicBezTo>
                  <a:pt x="529380" y="2057872"/>
                  <a:pt x="653844" y="2017567"/>
                  <a:pt x="554182" y="2050786"/>
                </a:cubicBezTo>
                <a:cubicBezTo>
                  <a:pt x="540327" y="2060022"/>
                  <a:pt x="527834" y="2071732"/>
                  <a:pt x="512618" y="2078495"/>
                </a:cubicBezTo>
                <a:cubicBezTo>
                  <a:pt x="436188" y="2112464"/>
                  <a:pt x="434721" y="2101432"/>
                  <a:pt x="360218" y="2120059"/>
                </a:cubicBezTo>
                <a:cubicBezTo>
                  <a:pt x="346050" y="2123601"/>
                  <a:pt x="333216" y="2132794"/>
                  <a:pt x="318655" y="2133914"/>
                </a:cubicBezTo>
                <a:cubicBezTo>
                  <a:pt x="212649" y="2142068"/>
                  <a:pt x="106218" y="2143150"/>
                  <a:pt x="0" y="2147768"/>
                </a:cubicBezTo>
                <a:cubicBezTo>
                  <a:pt x="18473" y="2152386"/>
                  <a:pt x="37109" y="2156392"/>
                  <a:pt x="55418" y="2161623"/>
                </a:cubicBezTo>
                <a:cubicBezTo>
                  <a:pt x="69460" y="2165635"/>
                  <a:pt x="82378" y="2175477"/>
                  <a:pt x="96982" y="2175477"/>
                </a:cubicBezTo>
                <a:cubicBezTo>
                  <a:pt x="230989" y="2175477"/>
                  <a:pt x="364837" y="2166241"/>
                  <a:pt x="498764" y="2161623"/>
                </a:cubicBezTo>
                <a:cubicBezTo>
                  <a:pt x="521855" y="2157005"/>
                  <a:pt x="545318" y="2153964"/>
                  <a:pt x="568037" y="2147768"/>
                </a:cubicBezTo>
                <a:cubicBezTo>
                  <a:pt x="568074" y="2147758"/>
                  <a:pt x="671927" y="2113137"/>
                  <a:pt x="692727" y="2106204"/>
                </a:cubicBezTo>
                <a:cubicBezTo>
                  <a:pt x="692732" y="2106202"/>
                  <a:pt x="775851" y="2078498"/>
                  <a:pt x="775855" y="2078495"/>
                </a:cubicBezTo>
                <a:cubicBezTo>
                  <a:pt x="803564" y="2060022"/>
                  <a:pt x="827389" y="2033608"/>
                  <a:pt x="858982" y="2023077"/>
                </a:cubicBezTo>
                <a:lnTo>
                  <a:pt x="983673" y="1981514"/>
                </a:lnTo>
                <a:cubicBezTo>
                  <a:pt x="997528" y="1976896"/>
                  <a:pt x="1010780" y="1969724"/>
                  <a:pt x="1025237" y="1967659"/>
                </a:cubicBezTo>
                <a:lnTo>
                  <a:pt x="1122218" y="1953804"/>
                </a:lnTo>
                <a:cubicBezTo>
                  <a:pt x="1153250" y="1943461"/>
                  <a:pt x="1186899" y="1931064"/>
                  <a:pt x="1219200" y="1926095"/>
                </a:cubicBezTo>
                <a:cubicBezTo>
                  <a:pt x="1260533" y="1919736"/>
                  <a:pt x="1302492" y="1918155"/>
                  <a:pt x="1343891" y="1912241"/>
                </a:cubicBezTo>
                <a:cubicBezTo>
                  <a:pt x="1367203" y="1908911"/>
                  <a:pt x="1389634" y="1899309"/>
                  <a:pt x="1413164" y="1898386"/>
                </a:cubicBezTo>
                <a:cubicBezTo>
                  <a:pt x="1625487" y="1890060"/>
                  <a:pt x="1838037" y="1889150"/>
                  <a:pt x="2050473" y="1884532"/>
                </a:cubicBezTo>
                <a:cubicBezTo>
                  <a:pt x="2068946" y="1879914"/>
                  <a:pt x="2086850" y="1870677"/>
                  <a:pt x="2105891" y="1870677"/>
                </a:cubicBezTo>
                <a:cubicBezTo>
                  <a:pt x="2175317" y="1870677"/>
                  <a:pt x="2283691" y="1928405"/>
                  <a:pt x="2327564" y="1912241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429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Перескажи сказку по картинкам</a:t>
            </a:r>
            <a:endParaRPr lang="ru-RU" dirty="0"/>
          </a:p>
        </p:txBody>
      </p:sp>
      <p:pic>
        <p:nvPicPr>
          <p:cNvPr id="1026" name="Picture 2" descr="C:\Users\Admin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717442" cy="1928825"/>
          </a:xfrm>
          <a:prstGeom prst="rect">
            <a:avLst/>
          </a:prstGeom>
          <a:noFill/>
        </p:spPr>
      </p:pic>
      <p:pic>
        <p:nvPicPr>
          <p:cNvPr id="1027" name="Picture 3" descr="C:\Users\Admin\Desktop\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714356"/>
            <a:ext cx="2667019" cy="1928826"/>
          </a:xfrm>
          <a:prstGeom prst="rect">
            <a:avLst/>
          </a:prstGeom>
          <a:noFill/>
        </p:spPr>
      </p:pic>
      <p:pic>
        <p:nvPicPr>
          <p:cNvPr id="1028" name="Picture 4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714356"/>
            <a:ext cx="2643206" cy="1938351"/>
          </a:xfrm>
          <a:prstGeom prst="rect">
            <a:avLst/>
          </a:prstGeom>
          <a:noFill/>
        </p:spPr>
      </p:pic>
      <p:pic>
        <p:nvPicPr>
          <p:cNvPr id="1029" name="Picture 5" descr="C:\Users\Admin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2714620"/>
            <a:ext cx="2714644" cy="1785950"/>
          </a:xfrm>
          <a:prstGeom prst="rect">
            <a:avLst/>
          </a:prstGeom>
          <a:noFill/>
        </p:spPr>
      </p:pic>
      <p:pic>
        <p:nvPicPr>
          <p:cNvPr id="1030" name="Picture 6" descr="C:\Users\Admin\Deskto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786058"/>
            <a:ext cx="2643205" cy="1772262"/>
          </a:xfrm>
          <a:prstGeom prst="rect">
            <a:avLst/>
          </a:prstGeom>
          <a:noFill/>
        </p:spPr>
      </p:pic>
      <p:pic>
        <p:nvPicPr>
          <p:cNvPr id="1031" name="Picture 7" descr="C:\Users\Admin\Downloads\06labhicu12538226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786058"/>
            <a:ext cx="2602386" cy="1785950"/>
          </a:xfrm>
          <a:prstGeom prst="rect">
            <a:avLst/>
          </a:prstGeom>
          <a:noFill/>
        </p:spPr>
      </p:pic>
      <p:pic>
        <p:nvPicPr>
          <p:cNvPr id="1032" name="Picture 8" descr="C:\Users\Admin\Desktop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1357290" y="4714884"/>
            <a:ext cx="2857520" cy="1928827"/>
          </a:xfrm>
          <a:prstGeom prst="rect">
            <a:avLst/>
          </a:prstGeom>
          <a:noFill/>
        </p:spPr>
      </p:pic>
      <p:pic>
        <p:nvPicPr>
          <p:cNvPr id="1034" name="Picture 10" descr="C:\Users\Admin\Desktop\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786321"/>
            <a:ext cx="2714644" cy="189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Franklin Gothic Medium" pitchFamily="34" charset="0"/>
                <a:cs typeface="Times New Roman" pitchFamily="18" charset="0"/>
              </a:rPr>
              <a:t>Расположи иллюстрации в нужном порядке</a:t>
            </a:r>
            <a:endParaRPr lang="ru-RU" b="1" dirty="0">
              <a:solidFill>
                <a:schemeClr val="accent2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Валентин Пе5трович Катаев\5199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0" y="1412777"/>
            <a:ext cx="2392796" cy="17846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алентин Пе5трович Катаев\imgh132738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07" b="20262"/>
          <a:stretch/>
        </p:blipFill>
        <p:spPr bwMode="auto">
          <a:xfrm>
            <a:off x="6071132" y="1412777"/>
            <a:ext cx="2567058" cy="17602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алентин Пе5трович Катаев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4" t="6560"/>
          <a:stretch/>
        </p:blipFill>
        <p:spPr bwMode="auto">
          <a:xfrm>
            <a:off x="6528161" y="4163912"/>
            <a:ext cx="2212227" cy="17485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Валентин Пе5трович Катаев\1474635058_114324_origin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42" t="5871" r="-5378" b="5871"/>
          <a:stretch/>
        </p:blipFill>
        <p:spPr bwMode="auto">
          <a:xfrm>
            <a:off x="604150" y="4163912"/>
            <a:ext cx="2385089" cy="18613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Валентин Пе5трович Катаев\imgh57608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27" r="15753"/>
          <a:stretch/>
        </p:blipFill>
        <p:spPr bwMode="auto">
          <a:xfrm>
            <a:off x="3763362" y="2421235"/>
            <a:ext cx="1832932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2657" y="611534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0115" y="61153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2501" y="61367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61367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9559" y="612661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6" name="Picture 2" descr="F:\Валентин Пе5трович Катаев\image3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72" y="6219270"/>
            <a:ext cx="481236" cy="4812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34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33073 -0.02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4166 -0.239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231 L 0.61319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49427 -0.45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7413 -0.4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Какая из пословиц выражает основную мысль сказки?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184" y="2446584"/>
            <a:ext cx="700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 мастера боится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334" y="3645024"/>
            <a:ext cx="5504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Делу время, потехе час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839" y="4899991"/>
            <a:ext cx="6609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Жизнь дана на добрые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</a:p>
        </p:txBody>
      </p:sp>
      <p:pic>
        <p:nvPicPr>
          <p:cNvPr id="12" name="Picture 2" descr="F:\Валентин Пе5трович Катаев\image3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27" y="5844329"/>
            <a:ext cx="481236" cy="4812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70" y="1928802"/>
            <a:ext cx="2500330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0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8363273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работу! </a:t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Валентин Пе5трович Катаев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90621"/>
            <a:ext cx="7572428" cy="52463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91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sz="4400" b="1" kern="0" cap="none" dirty="0" smtClean="0">
                <a:solidFill>
                  <a:schemeClr val="accent2"/>
                </a:solidFill>
                <a:effectLst/>
                <a:latin typeface="Arial"/>
              </a:rPr>
              <a:t>Валентин Петрович Катаев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214422"/>
            <a:ext cx="7929618" cy="5411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 flipH="1">
            <a:off x="3347864" y="1844824"/>
            <a:ext cx="1440160" cy="144016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239491" y="2535382"/>
            <a:ext cx="1768317" cy="4064568"/>
          </a:xfrm>
          <a:custGeom>
            <a:avLst/>
            <a:gdLst>
              <a:gd name="connsiteX0" fmla="*/ 568036 w 1768317"/>
              <a:gd name="connsiteY0" fmla="*/ 0 h 4064568"/>
              <a:gd name="connsiteX1" fmla="*/ 692727 w 1768317"/>
              <a:gd name="connsiteY1" fmla="*/ 27709 h 4064568"/>
              <a:gd name="connsiteX2" fmla="*/ 789709 w 1768317"/>
              <a:gd name="connsiteY2" fmla="*/ 55418 h 4064568"/>
              <a:gd name="connsiteX3" fmla="*/ 858982 w 1768317"/>
              <a:gd name="connsiteY3" fmla="*/ 69273 h 4064568"/>
              <a:gd name="connsiteX4" fmla="*/ 900545 w 1768317"/>
              <a:gd name="connsiteY4" fmla="*/ 83127 h 4064568"/>
              <a:gd name="connsiteX5" fmla="*/ 997527 w 1768317"/>
              <a:gd name="connsiteY5" fmla="*/ 110836 h 4064568"/>
              <a:gd name="connsiteX6" fmla="*/ 1094509 w 1768317"/>
              <a:gd name="connsiteY6" fmla="*/ 166254 h 4064568"/>
              <a:gd name="connsiteX7" fmla="*/ 1149927 w 1768317"/>
              <a:gd name="connsiteY7" fmla="*/ 193963 h 4064568"/>
              <a:gd name="connsiteX8" fmla="*/ 1177636 w 1768317"/>
              <a:gd name="connsiteY8" fmla="*/ 221673 h 4064568"/>
              <a:gd name="connsiteX9" fmla="*/ 1219200 w 1768317"/>
              <a:gd name="connsiteY9" fmla="*/ 235527 h 4064568"/>
              <a:gd name="connsiteX10" fmla="*/ 1274618 w 1768317"/>
              <a:gd name="connsiteY10" fmla="*/ 263236 h 4064568"/>
              <a:gd name="connsiteX11" fmla="*/ 1371600 w 1768317"/>
              <a:gd name="connsiteY11" fmla="*/ 304800 h 4064568"/>
              <a:gd name="connsiteX12" fmla="*/ 1496291 w 1768317"/>
              <a:gd name="connsiteY12" fmla="*/ 401782 h 4064568"/>
              <a:gd name="connsiteX13" fmla="*/ 1524000 w 1768317"/>
              <a:gd name="connsiteY13" fmla="*/ 443345 h 4064568"/>
              <a:gd name="connsiteX14" fmla="*/ 1565564 w 1768317"/>
              <a:gd name="connsiteY14" fmla="*/ 498763 h 4064568"/>
              <a:gd name="connsiteX15" fmla="*/ 1593273 w 1768317"/>
              <a:gd name="connsiteY15" fmla="*/ 554182 h 4064568"/>
              <a:gd name="connsiteX16" fmla="*/ 1634836 w 1768317"/>
              <a:gd name="connsiteY16" fmla="*/ 595745 h 4064568"/>
              <a:gd name="connsiteX17" fmla="*/ 1662545 w 1768317"/>
              <a:gd name="connsiteY17" fmla="*/ 637309 h 4064568"/>
              <a:gd name="connsiteX18" fmla="*/ 1676400 w 1768317"/>
              <a:gd name="connsiteY18" fmla="*/ 692727 h 4064568"/>
              <a:gd name="connsiteX19" fmla="*/ 1704109 w 1768317"/>
              <a:gd name="connsiteY19" fmla="*/ 775854 h 4064568"/>
              <a:gd name="connsiteX20" fmla="*/ 1731818 w 1768317"/>
              <a:gd name="connsiteY20" fmla="*/ 872836 h 4064568"/>
              <a:gd name="connsiteX21" fmla="*/ 1731818 w 1768317"/>
              <a:gd name="connsiteY21" fmla="*/ 1482436 h 4064568"/>
              <a:gd name="connsiteX22" fmla="*/ 1690254 w 1768317"/>
              <a:gd name="connsiteY22" fmla="*/ 1648691 h 4064568"/>
              <a:gd name="connsiteX23" fmla="*/ 1676400 w 1768317"/>
              <a:gd name="connsiteY23" fmla="*/ 1690254 h 4064568"/>
              <a:gd name="connsiteX24" fmla="*/ 1648691 w 1768317"/>
              <a:gd name="connsiteY24" fmla="*/ 1731818 h 4064568"/>
              <a:gd name="connsiteX25" fmla="*/ 1593273 w 1768317"/>
              <a:gd name="connsiteY25" fmla="*/ 1828800 h 4064568"/>
              <a:gd name="connsiteX26" fmla="*/ 1551709 w 1768317"/>
              <a:gd name="connsiteY26" fmla="*/ 1870363 h 4064568"/>
              <a:gd name="connsiteX27" fmla="*/ 1496291 w 1768317"/>
              <a:gd name="connsiteY27" fmla="*/ 1953491 h 4064568"/>
              <a:gd name="connsiteX28" fmla="*/ 1413164 w 1768317"/>
              <a:gd name="connsiteY28" fmla="*/ 2022763 h 4064568"/>
              <a:gd name="connsiteX29" fmla="*/ 1385454 w 1768317"/>
              <a:gd name="connsiteY29" fmla="*/ 2050473 h 4064568"/>
              <a:gd name="connsiteX30" fmla="*/ 1343891 w 1768317"/>
              <a:gd name="connsiteY30" fmla="*/ 2078182 h 4064568"/>
              <a:gd name="connsiteX31" fmla="*/ 1260764 w 1768317"/>
              <a:gd name="connsiteY31" fmla="*/ 2161309 h 4064568"/>
              <a:gd name="connsiteX32" fmla="*/ 1136073 w 1768317"/>
              <a:gd name="connsiteY32" fmla="*/ 2258291 h 4064568"/>
              <a:gd name="connsiteX33" fmla="*/ 1094509 w 1768317"/>
              <a:gd name="connsiteY33" fmla="*/ 2286000 h 4064568"/>
              <a:gd name="connsiteX34" fmla="*/ 1025236 w 1768317"/>
              <a:gd name="connsiteY34" fmla="*/ 2355273 h 4064568"/>
              <a:gd name="connsiteX35" fmla="*/ 983673 w 1768317"/>
              <a:gd name="connsiteY35" fmla="*/ 2396836 h 4064568"/>
              <a:gd name="connsiteX36" fmla="*/ 928254 w 1768317"/>
              <a:gd name="connsiteY36" fmla="*/ 2438400 h 4064568"/>
              <a:gd name="connsiteX37" fmla="*/ 900545 w 1768317"/>
              <a:gd name="connsiteY37" fmla="*/ 2479963 h 4064568"/>
              <a:gd name="connsiteX38" fmla="*/ 831273 w 1768317"/>
              <a:gd name="connsiteY38" fmla="*/ 2549236 h 4064568"/>
              <a:gd name="connsiteX39" fmla="*/ 775854 w 1768317"/>
              <a:gd name="connsiteY39" fmla="*/ 2618509 h 4064568"/>
              <a:gd name="connsiteX40" fmla="*/ 734291 w 1768317"/>
              <a:gd name="connsiteY40" fmla="*/ 2673927 h 4064568"/>
              <a:gd name="connsiteX41" fmla="*/ 678873 w 1768317"/>
              <a:gd name="connsiteY41" fmla="*/ 2715491 h 4064568"/>
              <a:gd name="connsiteX42" fmla="*/ 609600 w 1768317"/>
              <a:gd name="connsiteY42" fmla="*/ 2812473 h 4064568"/>
              <a:gd name="connsiteX43" fmla="*/ 526473 w 1768317"/>
              <a:gd name="connsiteY43" fmla="*/ 2895600 h 4064568"/>
              <a:gd name="connsiteX44" fmla="*/ 498764 w 1768317"/>
              <a:gd name="connsiteY44" fmla="*/ 2937163 h 4064568"/>
              <a:gd name="connsiteX45" fmla="*/ 471054 w 1768317"/>
              <a:gd name="connsiteY45" fmla="*/ 2992582 h 4064568"/>
              <a:gd name="connsiteX46" fmla="*/ 429491 w 1768317"/>
              <a:gd name="connsiteY46" fmla="*/ 3034145 h 4064568"/>
              <a:gd name="connsiteX47" fmla="*/ 374073 w 1768317"/>
              <a:gd name="connsiteY47" fmla="*/ 3131127 h 4064568"/>
              <a:gd name="connsiteX48" fmla="*/ 360218 w 1768317"/>
              <a:gd name="connsiteY48" fmla="*/ 3172691 h 4064568"/>
              <a:gd name="connsiteX49" fmla="*/ 332509 w 1768317"/>
              <a:gd name="connsiteY49" fmla="*/ 3214254 h 4064568"/>
              <a:gd name="connsiteX50" fmla="*/ 263236 w 1768317"/>
              <a:gd name="connsiteY50" fmla="*/ 3408218 h 4064568"/>
              <a:gd name="connsiteX51" fmla="*/ 235527 w 1768317"/>
              <a:gd name="connsiteY51" fmla="*/ 3449782 h 4064568"/>
              <a:gd name="connsiteX52" fmla="*/ 193964 w 1768317"/>
              <a:gd name="connsiteY52" fmla="*/ 3546763 h 4064568"/>
              <a:gd name="connsiteX53" fmla="*/ 166254 w 1768317"/>
              <a:gd name="connsiteY53" fmla="*/ 3629891 h 4064568"/>
              <a:gd name="connsiteX54" fmla="*/ 110836 w 1768317"/>
              <a:gd name="connsiteY54" fmla="*/ 3726873 h 4064568"/>
              <a:gd name="connsiteX55" fmla="*/ 69273 w 1768317"/>
              <a:gd name="connsiteY55" fmla="*/ 3865418 h 4064568"/>
              <a:gd name="connsiteX56" fmla="*/ 55418 w 1768317"/>
              <a:gd name="connsiteY56" fmla="*/ 3906982 h 4064568"/>
              <a:gd name="connsiteX57" fmla="*/ 41564 w 1768317"/>
              <a:gd name="connsiteY57" fmla="*/ 3948545 h 4064568"/>
              <a:gd name="connsiteX58" fmla="*/ 13854 w 1768317"/>
              <a:gd name="connsiteY58" fmla="*/ 3990109 h 4064568"/>
              <a:gd name="connsiteX59" fmla="*/ 0 w 1768317"/>
              <a:gd name="connsiteY59" fmla="*/ 4045527 h 4064568"/>
              <a:gd name="connsiteX60" fmla="*/ 13854 w 1768317"/>
              <a:gd name="connsiteY60" fmla="*/ 3810000 h 4064568"/>
              <a:gd name="connsiteX61" fmla="*/ 41564 w 1768317"/>
              <a:gd name="connsiteY61" fmla="*/ 3726873 h 4064568"/>
              <a:gd name="connsiteX62" fmla="*/ 55418 w 1768317"/>
              <a:gd name="connsiteY62" fmla="*/ 3685309 h 4064568"/>
              <a:gd name="connsiteX63" fmla="*/ 110836 w 1768317"/>
              <a:gd name="connsiteY63" fmla="*/ 3602182 h 4064568"/>
              <a:gd name="connsiteX64" fmla="*/ 152400 w 1768317"/>
              <a:gd name="connsiteY64" fmla="*/ 3505200 h 4064568"/>
              <a:gd name="connsiteX65" fmla="*/ 207818 w 1768317"/>
              <a:gd name="connsiteY65" fmla="*/ 3380509 h 4064568"/>
              <a:gd name="connsiteX66" fmla="*/ 249382 w 1768317"/>
              <a:gd name="connsiteY66" fmla="*/ 3269673 h 4064568"/>
              <a:gd name="connsiteX67" fmla="*/ 263236 w 1768317"/>
              <a:gd name="connsiteY67" fmla="*/ 3228109 h 4064568"/>
              <a:gd name="connsiteX68" fmla="*/ 290945 w 1768317"/>
              <a:gd name="connsiteY68" fmla="*/ 3172691 h 4064568"/>
              <a:gd name="connsiteX69" fmla="*/ 346364 w 1768317"/>
              <a:gd name="connsiteY69" fmla="*/ 3061854 h 4064568"/>
              <a:gd name="connsiteX70" fmla="*/ 374073 w 1768317"/>
              <a:gd name="connsiteY70" fmla="*/ 2978727 h 4064568"/>
              <a:gd name="connsiteX71" fmla="*/ 387927 w 1768317"/>
              <a:gd name="connsiteY71" fmla="*/ 2937163 h 4064568"/>
              <a:gd name="connsiteX72" fmla="*/ 443345 w 1768317"/>
              <a:gd name="connsiteY72" fmla="*/ 2854036 h 4064568"/>
              <a:gd name="connsiteX73" fmla="*/ 484909 w 1768317"/>
              <a:gd name="connsiteY73" fmla="*/ 2784763 h 4064568"/>
              <a:gd name="connsiteX74" fmla="*/ 540327 w 1768317"/>
              <a:gd name="connsiteY74" fmla="*/ 2701636 h 4064568"/>
              <a:gd name="connsiteX75" fmla="*/ 568036 w 1768317"/>
              <a:gd name="connsiteY75" fmla="*/ 2646218 h 4064568"/>
              <a:gd name="connsiteX76" fmla="*/ 651164 w 1768317"/>
              <a:gd name="connsiteY76" fmla="*/ 2563091 h 4064568"/>
              <a:gd name="connsiteX77" fmla="*/ 678873 w 1768317"/>
              <a:gd name="connsiteY77" fmla="*/ 2521527 h 4064568"/>
              <a:gd name="connsiteX78" fmla="*/ 762000 w 1768317"/>
              <a:gd name="connsiteY78" fmla="*/ 2466109 h 4064568"/>
              <a:gd name="connsiteX79" fmla="*/ 803564 w 1768317"/>
              <a:gd name="connsiteY79" fmla="*/ 2438400 h 4064568"/>
              <a:gd name="connsiteX80" fmla="*/ 928254 w 1768317"/>
              <a:gd name="connsiteY80" fmla="*/ 2327563 h 4064568"/>
              <a:gd name="connsiteX81" fmla="*/ 983673 w 1768317"/>
              <a:gd name="connsiteY81" fmla="*/ 2244436 h 4064568"/>
              <a:gd name="connsiteX82" fmla="*/ 1011382 w 1768317"/>
              <a:gd name="connsiteY82" fmla="*/ 2202873 h 4064568"/>
              <a:gd name="connsiteX83" fmla="*/ 1039091 w 1768317"/>
              <a:gd name="connsiteY83" fmla="*/ 2175163 h 4064568"/>
              <a:gd name="connsiteX84" fmla="*/ 1066800 w 1768317"/>
              <a:gd name="connsiteY84" fmla="*/ 2133600 h 4064568"/>
              <a:gd name="connsiteX85" fmla="*/ 1149927 w 1768317"/>
              <a:gd name="connsiteY85" fmla="*/ 2050473 h 4064568"/>
              <a:gd name="connsiteX86" fmla="*/ 1177636 w 1768317"/>
              <a:gd name="connsiteY86" fmla="*/ 2022763 h 4064568"/>
              <a:gd name="connsiteX87" fmla="*/ 1260764 w 1768317"/>
              <a:gd name="connsiteY87" fmla="*/ 1953491 h 4064568"/>
              <a:gd name="connsiteX88" fmla="*/ 1302327 w 1768317"/>
              <a:gd name="connsiteY88" fmla="*/ 1925782 h 4064568"/>
              <a:gd name="connsiteX89" fmla="*/ 1343891 w 1768317"/>
              <a:gd name="connsiteY89" fmla="*/ 1884218 h 4064568"/>
              <a:gd name="connsiteX90" fmla="*/ 1440873 w 1768317"/>
              <a:gd name="connsiteY90" fmla="*/ 1801091 h 4064568"/>
              <a:gd name="connsiteX91" fmla="*/ 1482436 w 1768317"/>
              <a:gd name="connsiteY91" fmla="*/ 1717963 h 4064568"/>
              <a:gd name="connsiteX92" fmla="*/ 1524000 w 1768317"/>
              <a:gd name="connsiteY92" fmla="*/ 1634836 h 4064568"/>
              <a:gd name="connsiteX93" fmla="*/ 1537854 w 1768317"/>
              <a:gd name="connsiteY93" fmla="*/ 1593273 h 4064568"/>
              <a:gd name="connsiteX94" fmla="*/ 1565564 w 1768317"/>
              <a:gd name="connsiteY94" fmla="*/ 1565563 h 4064568"/>
              <a:gd name="connsiteX95" fmla="*/ 1579418 w 1768317"/>
              <a:gd name="connsiteY95" fmla="*/ 1496291 h 4064568"/>
              <a:gd name="connsiteX96" fmla="*/ 1607127 w 1768317"/>
              <a:gd name="connsiteY96" fmla="*/ 1399309 h 4064568"/>
              <a:gd name="connsiteX97" fmla="*/ 1607127 w 1768317"/>
              <a:gd name="connsiteY97" fmla="*/ 817418 h 4064568"/>
              <a:gd name="connsiteX98" fmla="*/ 1579418 w 1768317"/>
              <a:gd name="connsiteY98" fmla="*/ 775854 h 4064568"/>
              <a:gd name="connsiteX99" fmla="*/ 1565564 w 1768317"/>
              <a:gd name="connsiteY99" fmla="*/ 734291 h 4064568"/>
              <a:gd name="connsiteX100" fmla="*/ 1537854 w 1768317"/>
              <a:gd name="connsiteY100" fmla="*/ 706582 h 4064568"/>
              <a:gd name="connsiteX101" fmla="*/ 1510145 w 1768317"/>
              <a:gd name="connsiteY101" fmla="*/ 665018 h 4064568"/>
              <a:gd name="connsiteX102" fmla="*/ 1468582 w 1768317"/>
              <a:gd name="connsiteY102" fmla="*/ 623454 h 4064568"/>
              <a:gd name="connsiteX103" fmla="*/ 1440873 w 1768317"/>
              <a:gd name="connsiteY103" fmla="*/ 568036 h 4064568"/>
              <a:gd name="connsiteX104" fmla="*/ 1330036 w 1768317"/>
              <a:gd name="connsiteY104" fmla="*/ 457200 h 4064568"/>
              <a:gd name="connsiteX105" fmla="*/ 1288473 w 1768317"/>
              <a:gd name="connsiteY105" fmla="*/ 415636 h 4064568"/>
              <a:gd name="connsiteX106" fmla="*/ 1163782 w 1768317"/>
              <a:gd name="connsiteY106" fmla="*/ 332509 h 4064568"/>
              <a:gd name="connsiteX107" fmla="*/ 1122218 w 1768317"/>
              <a:gd name="connsiteY107" fmla="*/ 304800 h 4064568"/>
              <a:gd name="connsiteX108" fmla="*/ 1039091 w 1768317"/>
              <a:gd name="connsiteY108" fmla="*/ 277091 h 4064568"/>
              <a:gd name="connsiteX109" fmla="*/ 914400 w 1768317"/>
              <a:gd name="connsiteY109" fmla="*/ 221673 h 4064568"/>
              <a:gd name="connsiteX110" fmla="*/ 831273 w 1768317"/>
              <a:gd name="connsiteY110" fmla="*/ 193963 h 4064568"/>
              <a:gd name="connsiteX111" fmla="*/ 789709 w 1768317"/>
              <a:gd name="connsiteY111" fmla="*/ 166254 h 4064568"/>
              <a:gd name="connsiteX112" fmla="*/ 651164 w 1768317"/>
              <a:gd name="connsiteY112" fmla="*/ 124691 h 4064568"/>
              <a:gd name="connsiteX113" fmla="*/ 554182 w 1768317"/>
              <a:gd name="connsiteY113" fmla="*/ 110836 h 406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768317" h="4064568">
                <a:moveTo>
                  <a:pt x="568036" y="0"/>
                </a:moveTo>
                <a:cubicBezTo>
                  <a:pt x="648925" y="26962"/>
                  <a:pt x="570813" y="3326"/>
                  <a:pt x="692727" y="27709"/>
                </a:cubicBezTo>
                <a:cubicBezTo>
                  <a:pt x="822307" y="53625"/>
                  <a:pt x="684067" y="29007"/>
                  <a:pt x="789709" y="55418"/>
                </a:cubicBezTo>
                <a:cubicBezTo>
                  <a:pt x="812554" y="61129"/>
                  <a:pt x="836137" y="63562"/>
                  <a:pt x="858982" y="69273"/>
                </a:cubicBezTo>
                <a:cubicBezTo>
                  <a:pt x="873150" y="72815"/>
                  <a:pt x="886503" y="79115"/>
                  <a:pt x="900545" y="83127"/>
                </a:cubicBezTo>
                <a:cubicBezTo>
                  <a:pt x="935691" y="93169"/>
                  <a:pt x="964314" y="96602"/>
                  <a:pt x="997527" y="110836"/>
                </a:cubicBezTo>
                <a:cubicBezTo>
                  <a:pt x="1081257" y="146720"/>
                  <a:pt x="1024942" y="126502"/>
                  <a:pt x="1094509" y="166254"/>
                </a:cubicBezTo>
                <a:cubicBezTo>
                  <a:pt x="1112441" y="176501"/>
                  <a:pt x="1131454" y="184727"/>
                  <a:pt x="1149927" y="193963"/>
                </a:cubicBezTo>
                <a:cubicBezTo>
                  <a:pt x="1159163" y="203200"/>
                  <a:pt x="1166435" y="214952"/>
                  <a:pt x="1177636" y="221673"/>
                </a:cubicBezTo>
                <a:cubicBezTo>
                  <a:pt x="1190159" y="229187"/>
                  <a:pt x="1205777" y="229774"/>
                  <a:pt x="1219200" y="235527"/>
                </a:cubicBezTo>
                <a:cubicBezTo>
                  <a:pt x="1238183" y="243663"/>
                  <a:pt x="1255635" y="255100"/>
                  <a:pt x="1274618" y="263236"/>
                </a:cubicBezTo>
                <a:cubicBezTo>
                  <a:pt x="1313934" y="280086"/>
                  <a:pt x="1334007" y="275561"/>
                  <a:pt x="1371600" y="304800"/>
                </a:cubicBezTo>
                <a:cubicBezTo>
                  <a:pt x="1522578" y="422227"/>
                  <a:pt x="1369227" y="338250"/>
                  <a:pt x="1496291" y="401782"/>
                </a:cubicBezTo>
                <a:cubicBezTo>
                  <a:pt x="1505527" y="415636"/>
                  <a:pt x="1514322" y="429796"/>
                  <a:pt x="1524000" y="443345"/>
                </a:cubicBezTo>
                <a:cubicBezTo>
                  <a:pt x="1537421" y="462135"/>
                  <a:pt x="1553326" y="479182"/>
                  <a:pt x="1565564" y="498763"/>
                </a:cubicBezTo>
                <a:cubicBezTo>
                  <a:pt x="1576510" y="516277"/>
                  <a:pt x="1581269" y="537376"/>
                  <a:pt x="1593273" y="554182"/>
                </a:cubicBezTo>
                <a:cubicBezTo>
                  <a:pt x="1604661" y="570126"/>
                  <a:pt x="1622293" y="580693"/>
                  <a:pt x="1634836" y="595745"/>
                </a:cubicBezTo>
                <a:cubicBezTo>
                  <a:pt x="1645496" y="608537"/>
                  <a:pt x="1653309" y="623454"/>
                  <a:pt x="1662545" y="637309"/>
                </a:cubicBezTo>
                <a:cubicBezTo>
                  <a:pt x="1667163" y="655782"/>
                  <a:pt x="1670928" y="674489"/>
                  <a:pt x="1676400" y="692727"/>
                </a:cubicBezTo>
                <a:cubicBezTo>
                  <a:pt x="1684793" y="720703"/>
                  <a:pt x="1697025" y="747518"/>
                  <a:pt x="1704109" y="775854"/>
                </a:cubicBezTo>
                <a:cubicBezTo>
                  <a:pt x="1721506" y="845441"/>
                  <a:pt x="1711943" y="813209"/>
                  <a:pt x="1731818" y="872836"/>
                </a:cubicBezTo>
                <a:cubicBezTo>
                  <a:pt x="1768317" y="1128318"/>
                  <a:pt x="1754570" y="993273"/>
                  <a:pt x="1731818" y="1482436"/>
                </a:cubicBezTo>
                <a:cubicBezTo>
                  <a:pt x="1728792" y="1547486"/>
                  <a:pt x="1710596" y="1587666"/>
                  <a:pt x="1690254" y="1648691"/>
                </a:cubicBezTo>
                <a:cubicBezTo>
                  <a:pt x="1685636" y="1662545"/>
                  <a:pt x="1684501" y="1678103"/>
                  <a:pt x="1676400" y="1690254"/>
                </a:cubicBezTo>
                <a:cubicBezTo>
                  <a:pt x="1667164" y="1704109"/>
                  <a:pt x="1656952" y="1717361"/>
                  <a:pt x="1648691" y="1731818"/>
                </a:cubicBezTo>
                <a:cubicBezTo>
                  <a:pt x="1624055" y="1774931"/>
                  <a:pt x="1623957" y="1791980"/>
                  <a:pt x="1593273" y="1828800"/>
                </a:cubicBezTo>
                <a:cubicBezTo>
                  <a:pt x="1580730" y="1843852"/>
                  <a:pt x="1563738" y="1854897"/>
                  <a:pt x="1551709" y="1870363"/>
                </a:cubicBezTo>
                <a:cubicBezTo>
                  <a:pt x="1531263" y="1896650"/>
                  <a:pt x="1519840" y="1929943"/>
                  <a:pt x="1496291" y="1953491"/>
                </a:cubicBezTo>
                <a:cubicBezTo>
                  <a:pt x="1397551" y="2052228"/>
                  <a:pt x="1509613" y="1945603"/>
                  <a:pt x="1413164" y="2022763"/>
                </a:cubicBezTo>
                <a:cubicBezTo>
                  <a:pt x="1402964" y="2030923"/>
                  <a:pt x="1395654" y="2042313"/>
                  <a:pt x="1385454" y="2050473"/>
                </a:cubicBezTo>
                <a:cubicBezTo>
                  <a:pt x="1372452" y="2060875"/>
                  <a:pt x="1356336" y="2067120"/>
                  <a:pt x="1343891" y="2078182"/>
                </a:cubicBezTo>
                <a:cubicBezTo>
                  <a:pt x="1314603" y="2104216"/>
                  <a:pt x="1293369" y="2139572"/>
                  <a:pt x="1260764" y="2161309"/>
                </a:cubicBezTo>
                <a:cubicBezTo>
                  <a:pt x="1050662" y="2301375"/>
                  <a:pt x="1266297" y="2149771"/>
                  <a:pt x="1136073" y="2258291"/>
                </a:cubicBezTo>
                <a:cubicBezTo>
                  <a:pt x="1123281" y="2268951"/>
                  <a:pt x="1107040" y="2275035"/>
                  <a:pt x="1094509" y="2286000"/>
                </a:cubicBezTo>
                <a:cubicBezTo>
                  <a:pt x="1069933" y="2307504"/>
                  <a:pt x="1048327" y="2332182"/>
                  <a:pt x="1025236" y="2355273"/>
                </a:cubicBezTo>
                <a:cubicBezTo>
                  <a:pt x="1011382" y="2369127"/>
                  <a:pt x="999347" y="2385080"/>
                  <a:pt x="983673" y="2396836"/>
                </a:cubicBezTo>
                <a:cubicBezTo>
                  <a:pt x="965200" y="2410691"/>
                  <a:pt x="944582" y="2422072"/>
                  <a:pt x="928254" y="2438400"/>
                </a:cubicBezTo>
                <a:cubicBezTo>
                  <a:pt x="916480" y="2450174"/>
                  <a:pt x="911510" y="2467432"/>
                  <a:pt x="900545" y="2479963"/>
                </a:cubicBezTo>
                <a:cubicBezTo>
                  <a:pt x="879041" y="2504539"/>
                  <a:pt x="849387" y="2522065"/>
                  <a:pt x="831273" y="2549236"/>
                </a:cubicBezTo>
                <a:cubicBezTo>
                  <a:pt x="762762" y="2652004"/>
                  <a:pt x="841663" y="2539539"/>
                  <a:pt x="775854" y="2618509"/>
                </a:cubicBezTo>
                <a:cubicBezTo>
                  <a:pt x="761072" y="2636248"/>
                  <a:pt x="750619" y="2657599"/>
                  <a:pt x="734291" y="2673927"/>
                </a:cubicBezTo>
                <a:cubicBezTo>
                  <a:pt x="717963" y="2690255"/>
                  <a:pt x="697346" y="2701636"/>
                  <a:pt x="678873" y="2715491"/>
                </a:cubicBezTo>
                <a:cubicBezTo>
                  <a:pt x="630561" y="2812115"/>
                  <a:pt x="677001" y="2733839"/>
                  <a:pt x="609600" y="2812473"/>
                </a:cubicBezTo>
                <a:cubicBezTo>
                  <a:pt x="540861" y="2892668"/>
                  <a:pt x="599641" y="2846821"/>
                  <a:pt x="526473" y="2895600"/>
                </a:cubicBezTo>
                <a:cubicBezTo>
                  <a:pt x="517237" y="2909454"/>
                  <a:pt x="507025" y="2922706"/>
                  <a:pt x="498764" y="2937163"/>
                </a:cubicBezTo>
                <a:cubicBezTo>
                  <a:pt x="488517" y="2955095"/>
                  <a:pt x="483059" y="2975776"/>
                  <a:pt x="471054" y="2992582"/>
                </a:cubicBezTo>
                <a:cubicBezTo>
                  <a:pt x="459666" y="3008525"/>
                  <a:pt x="443345" y="3020291"/>
                  <a:pt x="429491" y="3034145"/>
                </a:cubicBezTo>
                <a:cubicBezTo>
                  <a:pt x="400188" y="3151353"/>
                  <a:pt x="440106" y="3032076"/>
                  <a:pt x="374073" y="3131127"/>
                </a:cubicBezTo>
                <a:cubicBezTo>
                  <a:pt x="365972" y="3143278"/>
                  <a:pt x="366749" y="3159629"/>
                  <a:pt x="360218" y="3172691"/>
                </a:cubicBezTo>
                <a:cubicBezTo>
                  <a:pt x="352771" y="3187584"/>
                  <a:pt x="341745" y="3200400"/>
                  <a:pt x="332509" y="3214254"/>
                </a:cubicBezTo>
                <a:cubicBezTo>
                  <a:pt x="316160" y="3279650"/>
                  <a:pt x="300729" y="3351977"/>
                  <a:pt x="263236" y="3408218"/>
                </a:cubicBezTo>
                <a:lnTo>
                  <a:pt x="235527" y="3449782"/>
                </a:lnTo>
                <a:cubicBezTo>
                  <a:pt x="190937" y="3583555"/>
                  <a:pt x="262435" y="3375587"/>
                  <a:pt x="193964" y="3546763"/>
                </a:cubicBezTo>
                <a:cubicBezTo>
                  <a:pt x="183116" y="3573882"/>
                  <a:pt x="179316" y="3603766"/>
                  <a:pt x="166254" y="3629891"/>
                </a:cubicBezTo>
                <a:cubicBezTo>
                  <a:pt x="131098" y="3700202"/>
                  <a:pt x="150001" y="3668125"/>
                  <a:pt x="110836" y="3726873"/>
                </a:cubicBezTo>
                <a:cubicBezTo>
                  <a:pt x="89899" y="3810625"/>
                  <a:pt x="103003" y="3764230"/>
                  <a:pt x="69273" y="3865418"/>
                </a:cubicBezTo>
                <a:lnTo>
                  <a:pt x="55418" y="3906982"/>
                </a:lnTo>
                <a:cubicBezTo>
                  <a:pt x="50800" y="3920836"/>
                  <a:pt x="49665" y="3936394"/>
                  <a:pt x="41564" y="3948545"/>
                </a:cubicBezTo>
                <a:lnTo>
                  <a:pt x="13854" y="3990109"/>
                </a:lnTo>
                <a:cubicBezTo>
                  <a:pt x="9236" y="4008582"/>
                  <a:pt x="0" y="4064568"/>
                  <a:pt x="0" y="4045527"/>
                </a:cubicBezTo>
                <a:cubicBezTo>
                  <a:pt x="0" y="3966882"/>
                  <a:pt x="3682" y="3887984"/>
                  <a:pt x="13854" y="3810000"/>
                </a:cubicBezTo>
                <a:cubicBezTo>
                  <a:pt x="17632" y="3781037"/>
                  <a:pt x="32328" y="3754582"/>
                  <a:pt x="41564" y="3726873"/>
                </a:cubicBezTo>
                <a:cubicBezTo>
                  <a:pt x="46182" y="3713018"/>
                  <a:pt x="47317" y="3697460"/>
                  <a:pt x="55418" y="3685309"/>
                </a:cubicBezTo>
                <a:lnTo>
                  <a:pt x="110836" y="3602182"/>
                </a:lnTo>
                <a:cubicBezTo>
                  <a:pt x="147487" y="3455579"/>
                  <a:pt x="97726" y="3628217"/>
                  <a:pt x="152400" y="3505200"/>
                </a:cubicBezTo>
                <a:cubicBezTo>
                  <a:pt x="218351" y="3356811"/>
                  <a:pt x="145108" y="3474575"/>
                  <a:pt x="207818" y="3380509"/>
                </a:cubicBezTo>
                <a:cubicBezTo>
                  <a:pt x="233363" y="3278331"/>
                  <a:pt x="205911" y="3371107"/>
                  <a:pt x="249382" y="3269673"/>
                </a:cubicBezTo>
                <a:cubicBezTo>
                  <a:pt x="255135" y="3256250"/>
                  <a:pt x="257483" y="3241532"/>
                  <a:pt x="263236" y="3228109"/>
                </a:cubicBezTo>
                <a:cubicBezTo>
                  <a:pt x="271372" y="3209126"/>
                  <a:pt x="283275" y="3191867"/>
                  <a:pt x="290945" y="3172691"/>
                </a:cubicBezTo>
                <a:cubicBezTo>
                  <a:pt x="333398" y="3066558"/>
                  <a:pt x="293254" y="3114962"/>
                  <a:pt x="346364" y="3061854"/>
                </a:cubicBezTo>
                <a:lnTo>
                  <a:pt x="374073" y="2978727"/>
                </a:lnTo>
                <a:cubicBezTo>
                  <a:pt x="378691" y="2964872"/>
                  <a:pt x="379826" y="2949314"/>
                  <a:pt x="387927" y="2937163"/>
                </a:cubicBezTo>
                <a:cubicBezTo>
                  <a:pt x="406400" y="2909454"/>
                  <a:pt x="432814" y="2885629"/>
                  <a:pt x="443345" y="2854036"/>
                </a:cubicBezTo>
                <a:cubicBezTo>
                  <a:pt x="461331" y="2800081"/>
                  <a:pt x="446874" y="2822800"/>
                  <a:pt x="484909" y="2784763"/>
                </a:cubicBezTo>
                <a:cubicBezTo>
                  <a:pt x="514630" y="2695604"/>
                  <a:pt x="475464" y="2792445"/>
                  <a:pt x="540327" y="2701636"/>
                </a:cubicBezTo>
                <a:cubicBezTo>
                  <a:pt x="552331" y="2684830"/>
                  <a:pt x="555134" y="2662345"/>
                  <a:pt x="568036" y="2646218"/>
                </a:cubicBezTo>
                <a:cubicBezTo>
                  <a:pt x="592516" y="2615618"/>
                  <a:pt x="629427" y="2595696"/>
                  <a:pt x="651164" y="2563091"/>
                </a:cubicBezTo>
                <a:cubicBezTo>
                  <a:pt x="660400" y="2549236"/>
                  <a:pt x="666342" y="2532492"/>
                  <a:pt x="678873" y="2521527"/>
                </a:cubicBezTo>
                <a:cubicBezTo>
                  <a:pt x="703935" y="2499597"/>
                  <a:pt x="734291" y="2484582"/>
                  <a:pt x="762000" y="2466109"/>
                </a:cubicBezTo>
                <a:cubicBezTo>
                  <a:pt x="775855" y="2456873"/>
                  <a:pt x="791790" y="2450174"/>
                  <a:pt x="803564" y="2438400"/>
                </a:cubicBezTo>
                <a:cubicBezTo>
                  <a:pt x="898465" y="2343499"/>
                  <a:pt x="854086" y="2377010"/>
                  <a:pt x="928254" y="2327563"/>
                </a:cubicBezTo>
                <a:lnTo>
                  <a:pt x="983673" y="2244436"/>
                </a:lnTo>
                <a:cubicBezTo>
                  <a:pt x="992909" y="2230582"/>
                  <a:pt x="999608" y="2214647"/>
                  <a:pt x="1011382" y="2202873"/>
                </a:cubicBezTo>
                <a:cubicBezTo>
                  <a:pt x="1020618" y="2193636"/>
                  <a:pt x="1030931" y="2185363"/>
                  <a:pt x="1039091" y="2175163"/>
                </a:cubicBezTo>
                <a:cubicBezTo>
                  <a:pt x="1049493" y="2162161"/>
                  <a:pt x="1055738" y="2146045"/>
                  <a:pt x="1066800" y="2133600"/>
                </a:cubicBezTo>
                <a:cubicBezTo>
                  <a:pt x="1092834" y="2104312"/>
                  <a:pt x="1122218" y="2078182"/>
                  <a:pt x="1149927" y="2050473"/>
                </a:cubicBezTo>
                <a:cubicBezTo>
                  <a:pt x="1159163" y="2041236"/>
                  <a:pt x="1166767" y="2030009"/>
                  <a:pt x="1177636" y="2022763"/>
                </a:cubicBezTo>
                <a:cubicBezTo>
                  <a:pt x="1280826" y="1953970"/>
                  <a:pt x="1154094" y="2042382"/>
                  <a:pt x="1260764" y="1953491"/>
                </a:cubicBezTo>
                <a:cubicBezTo>
                  <a:pt x="1273556" y="1942831"/>
                  <a:pt x="1289535" y="1936442"/>
                  <a:pt x="1302327" y="1925782"/>
                </a:cubicBezTo>
                <a:cubicBezTo>
                  <a:pt x="1317379" y="1913239"/>
                  <a:pt x="1329015" y="1896969"/>
                  <a:pt x="1343891" y="1884218"/>
                </a:cubicBezTo>
                <a:cubicBezTo>
                  <a:pt x="1468313" y="1777570"/>
                  <a:pt x="1337730" y="1904231"/>
                  <a:pt x="1440873" y="1801091"/>
                </a:cubicBezTo>
                <a:cubicBezTo>
                  <a:pt x="1475692" y="1696629"/>
                  <a:pt x="1428726" y="1825382"/>
                  <a:pt x="1482436" y="1717963"/>
                </a:cubicBezTo>
                <a:cubicBezTo>
                  <a:pt x="1539797" y="1603242"/>
                  <a:pt x="1444589" y="1753954"/>
                  <a:pt x="1524000" y="1634836"/>
                </a:cubicBezTo>
                <a:cubicBezTo>
                  <a:pt x="1528618" y="1620982"/>
                  <a:pt x="1530340" y="1605796"/>
                  <a:pt x="1537854" y="1593273"/>
                </a:cubicBezTo>
                <a:cubicBezTo>
                  <a:pt x="1544575" y="1582072"/>
                  <a:pt x="1560418" y="1577569"/>
                  <a:pt x="1565564" y="1565563"/>
                </a:cubicBezTo>
                <a:cubicBezTo>
                  <a:pt x="1574840" y="1543919"/>
                  <a:pt x="1574310" y="1519278"/>
                  <a:pt x="1579418" y="1496291"/>
                </a:cubicBezTo>
                <a:cubicBezTo>
                  <a:pt x="1591014" y="1444109"/>
                  <a:pt x="1591701" y="1445589"/>
                  <a:pt x="1607127" y="1399309"/>
                </a:cubicBezTo>
                <a:cubicBezTo>
                  <a:pt x="1640460" y="1165987"/>
                  <a:pt x="1638707" y="1217427"/>
                  <a:pt x="1607127" y="817418"/>
                </a:cubicBezTo>
                <a:cubicBezTo>
                  <a:pt x="1605817" y="800818"/>
                  <a:pt x="1588654" y="789709"/>
                  <a:pt x="1579418" y="775854"/>
                </a:cubicBezTo>
                <a:cubicBezTo>
                  <a:pt x="1574800" y="762000"/>
                  <a:pt x="1573078" y="746814"/>
                  <a:pt x="1565564" y="734291"/>
                </a:cubicBezTo>
                <a:cubicBezTo>
                  <a:pt x="1558843" y="723090"/>
                  <a:pt x="1546014" y="716782"/>
                  <a:pt x="1537854" y="706582"/>
                </a:cubicBezTo>
                <a:cubicBezTo>
                  <a:pt x="1527452" y="693580"/>
                  <a:pt x="1520805" y="677810"/>
                  <a:pt x="1510145" y="665018"/>
                </a:cubicBezTo>
                <a:cubicBezTo>
                  <a:pt x="1497602" y="649966"/>
                  <a:pt x="1479970" y="639398"/>
                  <a:pt x="1468582" y="623454"/>
                </a:cubicBezTo>
                <a:cubicBezTo>
                  <a:pt x="1456578" y="606648"/>
                  <a:pt x="1453553" y="584339"/>
                  <a:pt x="1440873" y="568036"/>
                </a:cubicBezTo>
                <a:cubicBezTo>
                  <a:pt x="1440864" y="568024"/>
                  <a:pt x="1344821" y="471985"/>
                  <a:pt x="1330036" y="457200"/>
                </a:cubicBezTo>
                <a:cubicBezTo>
                  <a:pt x="1316181" y="443345"/>
                  <a:pt x="1304776" y="426504"/>
                  <a:pt x="1288473" y="415636"/>
                </a:cubicBezTo>
                <a:lnTo>
                  <a:pt x="1163782" y="332509"/>
                </a:lnTo>
                <a:cubicBezTo>
                  <a:pt x="1149927" y="323273"/>
                  <a:pt x="1138015" y="310066"/>
                  <a:pt x="1122218" y="304800"/>
                </a:cubicBezTo>
                <a:lnTo>
                  <a:pt x="1039091" y="277091"/>
                </a:lnTo>
                <a:cubicBezTo>
                  <a:pt x="973224" y="233180"/>
                  <a:pt x="1013324" y="254648"/>
                  <a:pt x="914400" y="221673"/>
                </a:cubicBezTo>
                <a:cubicBezTo>
                  <a:pt x="914399" y="221673"/>
                  <a:pt x="831274" y="193964"/>
                  <a:pt x="831273" y="193963"/>
                </a:cubicBezTo>
                <a:cubicBezTo>
                  <a:pt x="817418" y="184727"/>
                  <a:pt x="804925" y="173017"/>
                  <a:pt x="789709" y="166254"/>
                </a:cubicBezTo>
                <a:cubicBezTo>
                  <a:pt x="755167" y="150902"/>
                  <a:pt x="691468" y="133647"/>
                  <a:pt x="651164" y="124691"/>
                </a:cubicBezTo>
                <a:cubicBezTo>
                  <a:pt x="580665" y="109025"/>
                  <a:pt x="602368" y="110836"/>
                  <a:pt x="554182" y="110836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684560" y="2230582"/>
            <a:ext cx="4281804" cy="2507673"/>
          </a:xfrm>
          <a:custGeom>
            <a:avLst/>
            <a:gdLst>
              <a:gd name="connsiteX0" fmla="*/ 2120495 w 4281804"/>
              <a:gd name="connsiteY0" fmla="*/ 1953491 h 2507673"/>
              <a:gd name="connsiteX1" fmla="*/ 2203622 w 4281804"/>
              <a:gd name="connsiteY1" fmla="*/ 1911927 h 2507673"/>
              <a:gd name="connsiteX2" fmla="*/ 2245185 w 4281804"/>
              <a:gd name="connsiteY2" fmla="*/ 1787236 h 2507673"/>
              <a:gd name="connsiteX3" fmla="*/ 2259040 w 4281804"/>
              <a:gd name="connsiteY3" fmla="*/ 1745673 h 2507673"/>
              <a:gd name="connsiteX4" fmla="*/ 2286749 w 4281804"/>
              <a:gd name="connsiteY4" fmla="*/ 1717963 h 2507673"/>
              <a:gd name="connsiteX5" fmla="*/ 2328313 w 4281804"/>
              <a:gd name="connsiteY5" fmla="*/ 1579418 h 2507673"/>
              <a:gd name="connsiteX6" fmla="*/ 2356022 w 4281804"/>
              <a:gd name="connsiteY6" fmla="*/ 1524000 h 2507673"/>
              <a:gd name="connsiteX7" fmla="*/ 2397585 w 4281804"/>
              <a:gd name="connsiteY7" fmla="*/ 1427018 h 2507673"/>
              <a:gd name="connsiteX8" fmla="*/ 2411440 w 4281804"/>
              <a:gd name="connsiteY8" fmla="*/ 1385454 h 2507673"/>
              <a:gd name="connsiteX9" fmla="*/ 2439149 w 4281804"/>
              <a:gd name="connsiteY9" fmla="*/ 1330036 h 2507673"/>
              <a:gd name="connsiteX10" fmla="*/ 2453004 w 4281804"/>
              <a:gd name="connsiteY10" fmla="*/ 1288473 h 2507673"/>
              <a:gd name="connsiteX11" fmla="*/ 2480713 w 4281804"/>
              <a:gd name="connsiteY11" fmla="*/ 1233054 h 2507673"/>
              <a:gd name="connsiteX12" fmla="*/ 2494567 w 4281804"/>
              <a:gd name="connsiteY12" fmla="*/ 1191491 h 2507673"/>
              <a:gd name="connsiteX13" fmla="*/ 2522276 w 4281804"/>
              <a:gd name="connsiteY13" fmla="*/ 1136073 h 2507673"/>
              <a:gd name="connsiteX14" fmla="*/ 2577695 w 4281804"/>
              <a:gd name="connsiteY14" fmla="*/ 1080654 h 2507673"/>
              <a:gd name="connsiteX15" fmla="*/ 2591549 w 4281804"/>
              <a:gd name="connsiteY15" fmla="*/ 1025236 h 2507673"/>
              <a:gd name="connsiteX16" fmla="*/ 2633113 w 4281804"/>
              <a:gd name="connsiteY16" fmla="*/ 997527 h 2507673"/>
              <a:gd name="connsiteX17" fmla="*/ 2716240 w 4281804"/>
              <a:gd name="connsiteY17" fmla="*/ 928254 h 2507673"/>
              <a:gd name="connsiteX18" fmla="*/ 2771658 w 4281804"/>
              <a:gd name="connsiteY18" fmla="*/ 886691 h 2507673"/>
              <a:gd name="connsiteX19" fmla="*/ 2827076 w 4281804"/>
              <a:gd name="connsiteY19" fmla="*/ 858982 h 2507673"/>
              <a:gd name="connsiteX20" fmla="*/ 2868640 w 4281804"/>
              <a:gd name="connsiteY20" fmla="*/ 831273 h 2507673"/>
              <a:gd name="connsiteX21" fmla="*/ 2910204 w 4281804"/>
              <a:gd name="connsiteY21" fmla="*/ 817418 h 2507673"/>
              <a:gd name="connsiteX22" fmla="*/ 2951767 w 4281804"/>
              <a:gd name="connsiteY22" fmla="*/ 789709 h 2507673"/>
              <a:gd name="connsiteX23" fmla="*/ 3034895 w 4281804"/>
              <a:gd name="connsiteY23" fmla="*/ 762000 h 2507673"/>
              <a:gd name="connsiteX24" fmla="*/ 3159585 w 4281804"/>
              <a:gd name="connsiteY24" fmla="*/ 734291 h 2507673"/>
              <a:gd name="connsiteX25" fmla="*/ 3325840 w 4281804"/>
              <a:gd name="connsiteY25" fmla="*/ 706582 h 2507673"/>
              <a:gd name="connsiteX26" fmla="*/ 3381258 w 4281804"/>
              <a:gd name="connsiteY26" fmla="*/ 692727 h 2507673"/>
              <a:gd name="connsiteX27" fmla="*/ 3505949 w 4281804"/>
              <a:gd name="connsiteY27" fmla="*/ 678873 h 2507673"/>
              <a:gd name="connsiteX28" fmla="*/ 3630640 w 4281804"/>
              <a:gd name="connsiteY28" fmla="*/ 637309 h 2507673"/>
              <a:gd name="connsiteX29" fmla="*/ 3672204 w 4281804"/>
              <a:gd name="connsiteY29" fmla="*/ 623454 h 2507673"/>
              <a:gd name="connsiteX30" fmla="*/ 3713767 w 4281804"/>
              <a:gd name="connsiteY30" fmla="*/ 609600 h 2507673"/>
              <a:gd name="connsiteX31" fmla="*/ 3755331 w 4281804"/>
              <a:gd name="connsiteY31" fmla="*/ 581891 h 2507673"/>
              <a:gd name="connsiteX32" fmla="*/ 3838458 w 4281804"/>
              <a:gd name="connsiteY32" fmla="*/ 554182 h 2507673"/>
              <a:gd name="connsiteX33" fmla="*/ 3880022 w 4281804"/>
              <a:gd name="connsiteY33" fmla="*/ 526473 h 2507673"/>
              <a:gd name="connsiteX34" fmla="*/ 3977004 w 4281804"/>
              <a:gd name="connsiteY34" fmla="*/ 471054 h 2507673"/>
              <a:gd name="connsiteX35" fmla="*/ 4073985 w 4281804"/>
              <a:gd name="connsiteY35" fmla="*/ 387927 h 2507673"/>
              <a:gd name="connsiteX36" fmla="*/ 4115549 w 4281804"/>
              <a:gd name="connsiteY36" fmla="*/ 360218 h 2507673"/>
              <a:gd name="connsiteX37" fmla="*/ 4226385 w 4281804"/>
              <a:gd name="connsiteY37" fmla="*/ 235527 h 2507673"/>
              <a:gd name="connsiteX38" fmla="*/ 4267949 w 4281804"/>
              <a:gd name="connsiteY38" fmla="*/ 83127 h 2507673"/>
              <a:gd name="connsiteX39" fmla="*/ 4281804 w 4281804"/>
              <a:gd name="connsiteY39" fmla="*/ 0 h 2507673"/>
              <a:gd name="connsiteX40" fmla="*/ 4267949 w 4281804"/>
              <a:gd name="connsiteY40" fmla="*/ 457200 h 2507673"/>
              <a:gd name="connsiteX41" fmla="*/ 4226385 w 4281804"/>
              <a:gd name="connsiteY41" fmla="*/ 665018 h 2507673"/>
              <a:gd name="connsiteX42" fmla="*/ 4198676 w 4281804"/>
              <a:gd name="connsiteY42" fmla="*/ 706582 h 2507673"/>
              <a:gd name="connsiteX43" fmla="*/ 4157113 w 4281804"/>
              <a:gd name="connsiteY43" fmla="*/ 803563 h 2507673"/>
              <a:gd name="connsiteX44" fmla="*/ 4129404 w 4281804"/>
              <a:gd name="connsiteY44" fmla="*/ 831273 h 2507673"/>
              <a:gd name="connsiteX45" fmla="*/ 4018567 w 4281804"/>
              <a:gd name="connsiteY45" fmla="*/ 955963 h 2507673"/>
              <a:gd name="connsiteX46" fmla="*/ 3990858 w 4281804"/>
              <a:gd name="connsiteY46" fmla="*/ 983673 h 2507673"/>
              <a:gd name="connsiteX47" fmla="*/ 3935440 w 4281804"/>
              <a:gd name="connsiteY47" fmla="*/ 1011382 h 2507673"/>
              <a:gd name="connsiteX48" fmla="*/ 3893876 w 4281804"/>
              <a:gd name="connsiteY48" fmla="*/ 1052945 h 2507673"/>
              <a:gd name="connsiteX49" fmla="*/ 3755331 w 4281804"/>
              <a:gd name="connsiteY49" fmla="*/ 1136073 h 2507673"/>
              <a:gd name="connsiteX50" fmla="*/ 3713767 w 4281804"/>
              <a:gd name="connsiteY50" fmla="*/ 1163782 h 2507673"/>
              <a:gd name="connsiteX51" fmla="*/ 3644495 w 4281804"/>
              <a:gd name="connsiteY51" fmla="*/ 1177636 h 2507673"/>
              <a:gd name="connsiteX52" fmla="*/ 3616785 w 4281804"/>
              <a:gd name="connsiteY52" fmla="*/ 1205345 h 2507673"/>
              <a:gd name="connsiteX53" fmla="*/ 3533658 w 4281804"/>
              <a:gd name="connsiteY53" fmla="*/ 1219200 h 2507673"/>
              <a:gd name="connsiteX54" fmla="*/ 3492095 w 4281804"/>
              <a:gd name="connsiteY54" fmla="*/ 1233054 h 2507673"/>
              <a:gd name="connsiteX55" fmla="*/ 3353549 w 4281804"/>
              <a:gd name="connsiteY55" fmla="*/ 1288473 h 2507673"/>
              <a:gd name="connsiteX56" fmla="*/ 3311985 w 4281804"/>
              <a:gd name="connsiteY56" fmla="*/ 1302327 h 2507673"/>
              <a:gd name="connsiteX57" fmla="*/ 3256567 w 4281804"/>
              <a:gd name="connsiteY57" fmla="*/ 1316182 h 2507673"/>
              <a:gd name="connsiteX58" fmla="*/ 3159585 w 4281804"/>
              <a:gd name="connsiteY58" fmla="*/ 1357745 h 2507673"/>
              <a:gd name="connsiteX59" fmla="*/ 3090313 w 4281804"/>
              <a:gd name="connsiteY59" fmla="*/ 1371600 h 2507673"/>
              <a:gd name="connsiteX60" fmla="*/ 3048749 w 4281804"/>
              <a:gd name="connsiteY60" fmla="*/ 1385454 h 2507673"/>
              <a:gd name="connsiteX61" fmla="*/ 2993331 w 4281804"/>
              <a:gd name="connsiteY61" fmla="*/ 1399309 h 2507673"/>
              <a:gd name="connsiteX62" fmla="*/ 2910204 w 4281804"/>
              <a:gd name="connsiteY62" fmla="*/ 1427018 h 2507673"/>
              <a:gd name="connsiteX63" fmla="*/ 2868640 w 4281804"/>
              <a:gd name="connsiteY63" fmla="*/ 1440873 h 2507673"/>
              <a:gd name="connsiteX64" fmla="*/ 2827076 w 4281804"/>
              <a:gd name="connsiteY64" fmla="*/ 1468582 h 2507673"/>
              <a:gd name="connsiteX65" fmla="*/ 2743949 w 4281804"/>
              <a:gd name="connsiteY65" fmla="*/ 1496291 h 2507673"/>
              <a:gd name="connsiteX66" fmla="*/ 2702385 w 4281804"/>
              <a:gd name="connsiteY66" fmla="*/ 1510145 h 2507673"/>
              <a:gd name="connsiteX67" fmla="*/ 2619258 w 4281804"/>
              <a:gd name="connsiteY67" fmla="*/ 1565563 h 2507673"/>
              <a:gd name="connsiteX68" fmla="*/ 2577695 w 4281804"/>
              <a:gd name="connsiteY68" fmla="*/ 1579418 h 2507673"/>
              <a:gd name="connsiteX69" fmla="*/ 2453004 w 4281804"/>
              <a:gd name="connsiteY69" fmla="*/ 1662545 h 2507673"/>
              <a:gd name="connsiteX70" fmla="*/ 2411440 w 4281804"/>
              <a:gd name="connsiteY70" fmla="*/ 1690254 h 2507673"/>
              <a:gd name="connsiteX71" fmla="*/ 2369876 w 4281804"/>
              <a:gd name="connsiteY71" fmla="*/ 1704109 h 2507673"/>
              <a:gd name="connsiteX72" fmla="*/ 2328313 w 4281804"/>
              <a:gd name="connsiteY72" fmla="*/ 1745673 h 2507673"/>
              <a:gd name="connsiteX73" fmla="*/ 2286749 w 4281804"/>
              <a:gd name="connsiteY73" fmla="*/ 1773382 h 2507673"/>
              <a:gd name="connsiteX74" fmla="*/ 2231331 w 4281804"/>
              <a:gd name="connsiteY74" fmla="*/ 1856509 h 2507673"/>
              <a:gd name="connsiteX75" fmla="*/ 2189767 w 4281804"/>
              <a:gd name="connsiteY75" fmla="*/ 1898073 h 2507673"/>
              <a:gd name="connsiteX76" fmla="*/ 2134349 w 4281804"/>
              <a:gd name="connsiteY76" fmla="*/ 1981200 h 2507673"/>
              <a:gd name="connsiteX77" fmla="*/ 2092785 w 4281804"/>
              <a:gd name="connsiteY77" fmla="*/ 1995054 h 2507673"/>
              <a:gd name="connsiteX78" fmla="*/ 1926531 w 4281804"/>
              <a:gd name="connsiteY78" fmla="*/ 1856509 h 2507673"/>
              <a:gd name="connsiteX79" fmla="*/ 1884967 w 4281804"/>
              <a:gd name="connsiteY79" fmla="*/ 1828800 h 2507673"/>
              <a:gd name="connsiteX80" fmla="*/ 1801840 w 4281804"/>
              <a:gd name="connsiteY80" fmla="*/ 1801091 h 2507673"/>
              <a:gd name="connsiteX81" fmla="*/ 1316931 w 4281804"/>
              <a:gd name="connsiteY81" fmla="*/ 1814945 h 2507673"/>
              <a:gd name="connsiteX82" fmla="*/ 1261513 w 4281804"/>
              <a:gd name="connsiteY82" fmla="*/ 1842654 h 2507673"/>
              <a:gd name="connsiteX83" fmla="*/ 1219949 w 4281804"/>
              <a:gd name="connsiteY83" fmla="*/ 1856509 h 2507673"/>
              <a:gd name="connsiteX84" fmla="*/ 1178385 w 4281804"/>
              <a:gd name="connsiteY84" fmla="*/ 1898073 h 2507673"/>
              <a:gd name="connsiteX85" fmla="*/ 1122967 w 4281804"/>
              <a:gd name="connsiteY85" fmla="*/ 1939636 h 2507673"/>
              <a:gd name="connsiteX86" fmla="*/ 1095258 w 4281804"/>
              <a:gd name="connsiteY86" fmla="*/ 1981200 h 2507673"/>
              <a:gd name="connsiteX87" fmla="*/ 1025985 w 4281804"/>
              <a:gd name="connsiteY87" fmla="*/ 2064327 h 2507673"/>
              <a:gd name="connsiteX88" fmla="*/ 915149 w 4281804"/>
              <a:gd name="connsiteY88" fmla="*/ 2147454 h 2507673"/>
              <a:gd name="connsiteX89" fmla="*/ 832022 w 4281804"/>
              <a:gd name="connsiteY89" fmla="*/ 2189018 h 2507673"/>
              <a:gd name="connsiteX90" fmla="*/ 790458 w 4281804"/>
              <a:gd name="connsiteY90" fmla="*/ 2202873 h 2507673"/>
              <a:gd name="connsiteX91" fmla="*/ 748895 w 4281804"/>
              <a:gd name="connsiteY91" fmla="*/ 2230582 h 2507673"/>
              <a:gd name="connsiteX92" fmla="*/ 679622 w 4281804"/>
              <a:gd name="connsiteY92" fmla="*/ 2272145 h 2507673"/>
              <a:gd name="connsiteX93" fmla="*/ 624204 w 4281804"/>
              <a:gd name="connsiteY93" fmla="*/ 2299854 h 2507673"/>
              <a:gd name="connsiteX94" fmla="*/ 527222 w 4281804"/>
              <a:gd name="connsiteY94" fmla="*/ 2327563 h 2507673"/>
              <a:gd name="connsiteX95" fmla="*/ 430240 w 4281804"/>
              <a:gd name="connsiteY95" fmla="*/ 2369127 h 2507673"/>
              <a:gd name="connsiteX96" fmla="*/ 388676 w 4281804"/>
              <a:gd name="connsiteY96" fmla="*/ 2396836 h 2507673"/>
              <a:gd name="connsiteX97" fmla="*/ 305549 w 4281804"/>
              <a:gd name="connsiteY97" fmla="*/ 2424545 h 2507673"/>
              <a:gd name="connsiteX98" fmla="*/ 222422 w 4281804"/>
              <a:gd name="connsiteY98" fmla="*/ 2452254 h 2507673"/>
              <a:gd name="connsiteX99" fmla="*/ 167004 w 4281804"/>
              <a:gd name="connsiteY99" fmla="*/ 2466109 h 2507673"/>
              <a:gd name="connsiteX100" fmla="*/ 125440 w 4281804"/>
              <a:gd name="connsiteY100" fmla="*/ 2479963 h 2507673"/>
              <a:gd name="connsiteX101" fmla="*/ 56167 w 4281804"/>
              <a:gd name="connsiteY101" fmla="*/ 2493818 h 2507673"/>
              <a:gd name="connsiteX102" fmla="*/ 14604 w 4281804"/>
              <a:gd name="connsiteY102" fmla="*/ 2507673 h 2507673"/>
              <a:gd name="connsiteX103" fmla="*/ 347113 w 4281804"/>
              <a:gd name="connsiteY103" fmla="*/ 2493818 h 2507673"/>
              <a:gd name="connsiteX104" fmla="*/ 416385 w 4281804"/>
              <a:gd name="connsiteY104" fmla="*/ 2479963 h 2507673"/>
              <a:gd name="connsiteX105" fmla="*/ 457949 w 4281804"/>
              <a:gd name="connsiteY105" fmla="*/ 2466109 h 2507673"/>
              <a:gd name="connsiteX106" fmla="*/ 527222 w 4281804"/>
              <a:gd name="connsiteY106" fmla="*/ 2452254 h 2507673"/>
              <a:gd name="connsiteX107" fmla="*/ 582640 w 4281804"/>
              <a:gd name="connsiteY107" fmla="*/ 2438400 h 2507673"/>
              <a:gd name="connsiteX108" fmla="*/ 624204 w 4281804"/>
              <a:gd name="connsiteY108" fmla="*/ 2410691 h 2507673"/>
              <a:gd name="connsiteX109" fmla="*/ 776604 w 4281804"/>
              <a:gd name="connsiteY109" fmla="*/ 2355273 h 2507673"/>
              <a:gd name="connsiteX110" fmla="*/ 859731 w 4281804"/>
              <a:gd name="connsiteY110" fmla="*/ 2313709 h 2507673"/>
              <a:gd name="connsiteX111" fmla="*/ 942858 w 4281804"/>
              <a:gd name="connsiteY111" fmla="*/ 2272145 h 2507673"/>
              <a:gd name="connsiteX112" fmla="*/ 1025985 w 4281804"/>
              <a:gd name="connsiteY112" fmla="*/ 2230582 h 2507673"/>
              <a:gd name="connsiteX113" fmla="*/ 1095258 w 4281804"/>
              <a:gd name="connsiteY113" fmla="*/ 2175163 h 2507673"/>
              <a:gd name="connsiteX114" fmla="*/ 1150676 w 4281804"/>
              <a:gd name="connsiteY114" fmla="*/ 2133600 h 2507673"/>
              <a:gd name="connsiteX115" fmla="*/ 1192240 w 4281804"/>
              <a:gd name="connsiteY115" fmla="*/ 2119745 h 2507673"/>
              <a:gd name="connsiteX116" fmla="*/ 1233804 w 4281804"/>
              <a:gd name="connsiteY116" fmla="*/ 2092036 h 2507673"/>
              <a:gd name="connsiteX117" fmla="*/ 1316931 w 4281804"/>
              <a:gd name="connsiteY117" fmla="*/ 2064327 h 2507673"/>
              <a:gd name="connsiteX118" fmla="*/ 1400058 w 4281804"/>
              <a:gd name="connsiteY118" fmla="*/ 2036618 h 2507673"/>
              <a:gd name="connsiteX119" fmla="*/ 1441622 w 4281804"/>
              <a:gd name="connsiteY119" fmla="*/ 2022763 h 2507673"/>
              <a:gd name="connsiteX120" fmla="*/ 1497040 w 4281804"/>
              <a:gd name="connsiteY120" fmla="*/ 2008909 h 2507673"/>
              <a:gd name="connsiteX121" fmla="*/ 1538604 w 4281804"/>
              <a:gd name="connsiteY121" fmla="*/ 1995054 h 2507673"/>
              <a:gd name="connsiteX122" fmla="*/ 1649440 w 4281804"/>
              <a:gd name="connsiteY122" fmla="*/ 1967345 h 2507673"/>
              <a:gd name="connsiteX123" fmla="*/ 2023513 w 4281804"/>
              <a:gd name="connsiteY123" fmla="*/ 1981200 h 2507673"/>
              <a:gd name="connsiteX124" fmla="*/ 2106640 w 4281804"/>
              <a:gd name="connsiteY124" fmla="*/ 2008909 h 2507673"/>
              <a:gd name="connsiteX125" fmla="*/ 2148204 w 4281804"/>
              <a:gd name="connsiteY125" fmla="*/ 2022763 h 2507673"/>
              <a:gd name="connsiteX126" fmla="*/ 2162058 w 4281804"/>
              <a:gd name="connsiteY126" fmla="*/ 2022763 h 250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281804" h="2507673">
                <a:moveTo>
                  <a:pt x="2120495" y="1953491"/>
                </a:moveTo>
                <a:cubicBezTo>
                  <a:pt x="2143141" y="1945942"/>
                  <a:pt x="2189487" y="1934543"/>
                  <a:pt x="2203622" y="1911927"/>
                </a:cubicBezTo>
                <a:cubicBezTo>
                  <a:pt x="2203627" y="1911919"/>
                  <a:pt x="2238256" y="1808022"/>
                  <a:pt x="2245185" y="1787236"/>
                </a:cubicBezTo>
                <a:cubicBezTo>
                  <a:pt x="2249803" y="1773382"/>
                  <a:pt x="2248714" y="1756000"/>
                  <a:pt x="2259040" y="1745673"/>
                </a:cubicBezTo>
                <a:lnTo>
                  <a:pt x="2286749" y="1717963"/>
                </a:lnTo>
                <a:cubicBezTo>
                  <a:pt x="2296693" y="1678190"/>
                  <a:pt x="2311449" y="1613146"/>
                  <a:pt x="2328313" y="1579418"/>
                </a:cubicBezTo>
                <a:lnTo>
                  <a:pt x="2356022" y="1524000"/>
                </a:lnTo>
                <a:cubicBezTo>
                  <a:pt x="2384854" y="1408667"/>
                  <a:pt x="2349747" y="1522694"/>
                  <a:pt x="2397585" y="1427018"/>
                </a:cubicBezTo>
                <a:cubicBezTo>
                  <a:pt x="2404116" y="1413956"/>
                  <a:pt x="2405687" y="1398877"/>
                  <a:pt x="2411440" y="1385454"/>
                </a:cubicBezTo>
                <a:cubicBezTo>
                  <a:pt x="2419576" y="1366471"/>
                  <a:pt x="2431013" y="1349019"/>
                  <a:pt x="2439149" y="1330036"/>
                </a:cubicBezTo>
                <a:cubicBezTo>
                  <a:pt x="2444902" y="1316613"/>
                  <a:pt x="2447251" y="1301896"/>
                  <a:pt x="2453004" y="1288473"/>
                </a:cubicBezTo>
                <a:cubicBezTo>
                  <a:pt x="2461140" y="1269490"/>
                  <a:pt x="2472577" y="1252037"/>
                  <a:pt x="2480713" y="1233054"/>
                </a:cubicBezTo>
                <a:cubicBezTo>
                  <a:pt x="2486466" y="1219631"/>
                  <a:pt x="2488814" y="1204914"/>
                  <a:pt x="2494567" y="1191491"/>
                </a:cubicBezTo>
                <a:cubicBezTo>
                  <a:pt x="2502703" y="1172508"/>
                  <a:pt x="2509884" y="1152595"/>
                  <a:pt x="2522276" y="1136073"/>
                </a:cubicBezTo>
                <a:cubicBezTo>
                  <a:pt x="2537951" y="1115173"/>
                  <a:pt x="2577695" y="1080654"/>
                  <a:pt x="2577695" y="1080654"/>
                </a:cubicBezTo>
                <a:cubicBezTo>
                  <a:pt x="2582313" y="1062181"/>
                  <a:pt x="2580987" y="1041079"/>
                  <a:pt x="2591549" y="1025236"/>
                </a:cubicBezTo>
                <a:cubicBezTo>
                  <a:pt x="2600785" y="1011381"/>
                  <a:pt x="2621339" y="1009301"/>
                  <a:pt x="2633113" y="997527"/>
                </a:cubicBezTo>
                <a:cubicBezTo>
                  <a:pt x="2743394" y="887246"/>
                  <a:pt x="2557721" y="1027328"/>
                  <a:pt x="2716240" y="928254"/>
                </a:cubicBezTo>
                <a:cubicBezTo>
                  <a:pt x="2735821" y="916016"/>
                  <a:pt x="2752077" y="898929"/>
                  <a:pt x="2771658" y="886691"/>
                </a:cubicBezTo>
                <a:cubicBezTo>
                  <a:pt x="2789172" y="875745"/>
                  <a:pt x="2809144" y="869229"/>
                  <a:pt x="2827076" y="858982"/>
                </a:cubicBezTo>
                <a:cubicBezTo>
                  <a:pt x="2841533" y="850721"/>
                  <a:pt x="2853747" y="838720"/>
                  <a:pt x="2868640" y="831273"/>
                </a:cubicBezTo>
                <a:cubicBezTo>
                  <a:pt x="2881702" y="824742"/>
                  <a:pt x="2897142" y="823949"/>
                  <a:pt x="2910204" y="817418"/>
                </a:cubicBezTo>
                <a:cubicBezTo>
                  <a:pt x="2925097" y="809971"/>
                  <a:pt x="2936551" y="796472"/>
                  <a:pt x="2951767" y="789709"/>
                </a:cubicBezTo>
                <a:cubicBezTo>
                  <a:pt x="2978458" y="777846"/>
                  <a:pt x="3007186" y="771237"/>
                  <a:pt x="3034895" y="762000"/>
                </a:cubicBezTo>
                <a:cubicBezTo>
                  <a:pt x="3103113" y="739260"/>
                  <a:pt x="3062042" y="750548"/>
                  <a:pt x="3159585" y="734291"/>
                </a:cubicBezTo>
                <a:cubicBezTo>
                  <a:pt x="3252397" y="703353"/>
                  <a:pt x="3153488" y="733098"/>
                  <a:pt x="3325840" y="706582"/>
                </a:cubicBezTo>
                <a:cubicBezTo>
                  <a:pt x="3344660" y="703687"/>
                  <a:pt x="3362438" y="695622"/>
                  <a:pt x="3381258" y="692727"/>
                </a:cubicBezTo>
                <a:cubicBezTo>
                  <a:pt x="3422591" y="686368"/>
                  <a:pt x="3464385" y="683491"/>
                  <a:pt x="3505949" y="678873"/>
                </a:cubicBezTo>
                <a:lnTo>
                  <a:pt x="3630640" y="637309"/>
                </a:lnTo>
                <a:lnTo>
                  <a:pt x="3672204" y="623454"/>
                </a:lnTo>
                <a:lnTo>
                  <a:pt x="3713767" y="609600"/>
                </a:lnTo>
                <a:cubicBezTo>
                  <a:pt x="3727622" y="600364"/>
                  <a:pt x="3740115" y="588654"/>
                  <a:pt x="3755331" y="581891"/>
                </a:cubicBezTo>
                <a:cubicBezTo>
                  <a:pt x="3782021" y="570029"/>
                  <a:pt x="3838458" y="554182"/>
                  <a:pt x="3838458" y="554182"/>
                </a:cubicBezTo>
                <a:cubicBezTo>
                  <a:pt x="3852313" y="544946"/>
                  <a:pt x="3865565" y="534734"/>
                  <a:pt x="3880022" y="526473"/>
                </a:cubicBezTo>
                <a:cubicBezTo>
                  <a:pt x="3961196" y="480087"/>
                  <a:pt x="3909498" y="519272"/>
                  <a:pt x="3977004" y="471054"/>
                </a:cubicBezTo>
                <a:cubicBezTo>
                  <a:pt x="4122284" y="367284"/>
                  <a:pt x="3953144" y="488628"/>
                  <a:pt x="4073985" y="387927"/>
                </a:cubicBezTo>
                <a:cubicBezTo>
                  <a:pt x="4086777" y="377267"/>
                  <a:pt x="4103104" y="371280"/>
                  <a:pt x="4115549" y="360218"/>
                </a:cubicBezTo>
                <a:cubicBezTo>
                  <a:pt x="4138587" y="339740"/>
                  <a:pt x="4207476" y="278072"/>
                  <a:pt x="4226385" y="235527"/>
                </a:cubicBezTo>
                <a:cubicBezTo>
                  <a:pt x="4249695" y="183081"/>
                  <a:pt x="4257919" y="138294"/>
                  <a:pt x="4267949" y="83127"/>
                </a:cubicBezTo>
                <a:cubicBezTo>
                  <a:pt x="4272974" y="55489"/>
                  <a:pt x="4277186" y="27709"/>
                  <a:pt x="4281804" y="0"/>
                </a:cubicBezTo>
                <a:cubicBezTo>
                  <a:pt x="4277186" y="152400"/>
                  <a:pt x="4275563" y="304920"/>
                  <a:pt x="4267949" y="457200"/>
                </a:cubicBezTo>
                <a:cubicBezTo>
                  <a:pt x="4266357" y="489032"/>
                  <a:pt x="4241435" y="642443"/>
                  <a:pt x="4226385" y="665018"/>
                </a:cubicBezTo>
                <a:lnTo>
                  <a:pt x="4198676" y="706582"/>
                </a:lnTo>
                <a:cubicBezTo>
                  <a:pt x="4186361" y="743528"/>
                  <a:pt x="4179940" y="769321"/>
                  <a:pt x="4157113" y="803563"/>
                </a:cubicBezTo>
                <a:cubicBezTo>
                  <a:pt x="4149867" y="814432"/>
                  <a:pt x="4137564" y="821073"/>
                  <a:pt x="4129404" y="831273"/>
                </a:cubicBezTo>
                <a:cubicBezTo>
                  <a:pt x="4030517" y="954882"/>
                  <a:pt x="4229824" y="744706"/>
                  <a:pt x="4018567" y="955963"/>
                </a:cubicBezTo>
                <a:cubicBezTo>
                  <a:pt x="4009330" y="965200"/>
                  <a:pt x="4002541" y="977831"/>
                  <a:pt x="3990858" y="983673"/>
                </a:cubicBezTo>
                <a:cubicBezTo>
                  <a:pt x="3972385" y="992909"/>
                  <a:pt x="3952246" y="999378"/>
                  <a:pt x="3935440" y="1011382"/>
                </a:cubicBezTo>
                <a:cubicBezTo>
                  <a:pt x="3919496" y="1022770"/>
                  <a:pt x="3909342" y="1040916"/>
                  <a:pt x="3893876" y="1052945"/>
                </a:cubicBezTo>
                <a:cubicBezTo>
                  <a:pt x="3800026" y="1125939"/>
                  <a:pt x="3836528" y="1089674"/>
                  <a:pt x="3755331" y="1136073"/>
                </a:cubicBezTo>
                <a:cubicBezTo>
                  <a:pt x="3740874" y="1144334"/>
                  <a:pt x="3729358" y="1157935"/>
                  <a:pt x="3713767" y="1163782"/>
                </a:cubicBezTo>
                <a:cubicBezTo>
                  <a:pt x="3691718" y="1172050"/>
                  <a:pt x="3667586" y="1173018"/>
                  <a:pt x="3644495" y="1177636"/>
                </a:cubicBezTo>
                <a:cubicBezTo>
                  <a:pt x="3635258" y="1186872"/>
                  <a:pt x="3629016" y="1200758"/>
                  <a:pt x="3616785" y="1205345"/>
                </a:cubicBezTo>
                <a:cubicBezTo>
                  <a:pt x="3590482" y="1215209"/>
                  <a:pt x="3561080" y="1213106"/>
                  <a:pt x="3533658" y="1219200"/>
                </a:cubicBezTo>
                <a:cubicBezTo>
                  <a:pt x="3519402" y="1222368"/>
                  <a:pt x="3505949" y="1228436"/>
                  <a:pt x="3492095" y="1233054"/>
                </a:cubicBezTo>
                <a:cubicBezTo>
                  <a:pt x="3432162" y="1292985"/>
                  <a:pt x="3492492" y="1242161"/>
                  <a:pt x="3353549" y="1288473"/>
                </a:cubicBezTo>
                <a:cubicBezTo>
                  <a:pt x="3339694" y="1293091"/>
                  <a:pt x="3326027" y="1298315"/>
                  <a:pt x="3311985" y="1302327"/>
                </a:cubicBezTo>
                <a:cubicBezTo>
                  <a:pt x="3293676" y="1307558"/>
                  <a:pt x="3274396" y="1309496"/>
                  <a:pt x="3256567" y="1316182"/>
                </a:cubicBezTo>
                <a:cubicBezTo>
                  <a:pt x="3177258" y="1345923"/>
                  <a:pt x="3228400" y="1340541"/>
                  <a:pt x="3159585" y="1357745"/>
                </a:cubicBezTo>
                <a:cubicBezTo>
                  <a:pt x="3136740" y="1363456"/>
                  <a:pt x="3113158" y="1365889"/>
                  <a:pt x="3090313" y="1371600"/>
                </a:cubicBezTo>
                <a:cubicBezTo>
                  <a:pt x="3076145" y="1375142"/>
                  <a:pt x="3062791" y="1381442"/>
                  <a:pt x="3048749" y="1385454"/>
                </a:cubicBezTo>
                <a:cubicBezTo>
                  <a:pt x="3030440" y="1390685"/>
                  <a:pt x="3011569" y="1393837"/>
                  <a:pt x="2993331" y="1399309"/>
                </a:cubicBezTo>
                <a:cubicBezTo>
                  <a:pt x="2965355" y="1407702"/>
                  <a:pt x="2937913" y="1417782"/>
                  <a:pt x="2910204" y="1427018"/>
                </a:cubicBezTo>
                <a:cubicBezTo>
                  <a:pt x="2896349" y="1431636"/>
                  <a:pt x="2880791" y="1432772"/>
                  <a:pt x="2868640" y="1440873"/>
                </a:cubicBezTo>
                <a:cubicBezTo>
                  <a:pt x="2854785" y="1450109"/>
                  <a:pt x="2842292" y="1461819"/>
                  <a:pt x="2827076" y="1468582"/>
                </a:cubicBezTo>
                <a:cubicBezTo>
                  <a:pt x="2800386" y="1480444"/>
                  <a:pt x="2771658" y="1487055"/>
                  <a:pt x="2743949" y="1496291"/>
                </a:cubicBezTo>
                <a:lnTo>
                  <a:pt x="2702385" y="1510145"/>
                </a:lnTo>
                <a:cubicBezTo>
                  <a:pt x="2674676" y="1528618"/>
                  <a:pt x="2650851" y="1555032"/>
                  <a:pt x="2619258" y="1565563"/>
                </a:cubicBezTo>
                <a:cubicBezTo>
                  <a:pt x="2605404" y="1570181"/>
                  <a:pt x="2590461" y="1572326"/>
                  <a:pt x="2577695" y="1579418"/>
                </a:cubicBezTo>
                <a:cubicBezTo>
                  <a:pt x="2577678" y="1579427"/>
                  <a:pt x="2473794" y="1648685"/>
                  <a:pt x="2453004" y="1662545"/>
                </a:cubicBezTo>
                <a:cubicBezTo>
                  <a:pt x="2439149" y="1671781"/>
                  <a:pt x="2427237" y="1684988"/>
                  <a:pt x="2411440" y="1690254"/>
                </a:cubicBezTo>
                <a:lnTo>
                  <a:pt x="2369876" y="1704109"/>
                </a:lnTo>
                <a:cubicBezTo>
                  <a:pt x="2356022" y="1717964"/>
                  <a:pt x="2343365" y="1733130"/>
                  <a:pt x="2328313" y="1745673"/>
                </a:cubicBezTo>
                <a:cubicBezTo>
                  <a:pt x="2315521" y="1756333"/>
                  <a:pt x="2297714" y="1760851"/>
                  <a:pt x="2286749" y="1773382"/>
                </a:cubicBezTo>
                <a:cubicBezTo>
                  <a:pt x="2264819" y="1798444"/>
                  <a:pt x="2254879" y="1832961"/>
                  <a:pt x="2231331" y="1856509"/>
                </a:cubicBezTo>
                <a:lnTo>
                  <a:pt x="2189767" y="1898073"/>
                </a:lnTo>
                <a:cubicBezTo>
                  <a:pt x="2175242" y="1941648"/>
                  <a:pt x="2178827" y="1951549"/>
                  <a:pt x="2134349" y="1981200"/>
                </a:cubicBezTo>
                <a:cubicBezTo>
                  <a:pt x="2122198" y="1989301"/>
                  <a:pt x="2106640" y="1990436"/>
                  <a:pt x="2092785" y="1995054"/>
                </a:cubicBezTo>
                <a:cubicBezTo>
                  <a:pt x="1986111" y="1888380"/>
                  <a:pt x="2042262" y="1933663"/>
                  <a:pt x="1926531" y="1856509"/>
                </a:cubicBezTo>
                <a:cubicBezTo>
                  <a:pt x="1912676" y="1847273"/>
                  <a:pt x="1900764" y="1834066"/>
                  <a:pt x="1884967" y="1828800"/>
                </a:cubicBezTo>
                <a:lnTo>
                  <a:pt x="1801840" y="1801091"/>
                </a:lnTo>
                <a:cubicBezTo>
                  <a:pt x="1640204" y="1805709"/>
                  <a:pt x="1478157" y="1802543"/>
                  <a:pt x="1316931" y="1814945"/>
                </a:cubicBezTo>
                <a:cubicBezTo>
                  <a:pt x="1296339" y="1816529"/>
                  <a:pt x="1280496" y="1834518"/>
                  <a:pt x="1261513" y="1842654"/>
                </a:cubicBezTo>
                <a:cubicBezTo>
                  <a:pt x="1248090" y="1848407"/>
                  <a:pt x="1233804" y="1851891"/>
                  <a:pt x="1219949" y="1856509"/>
                </a:cubicBezTo>
                <a:cubicBezTo>
                  <a:pt x="1206094" y="1870364"/>
                  <a:pt x="1193261" y="1885322"/>
                  <a:pt x="1178385" y="1898073"/>
                </a:cubicBezTo>
                <a:cubicBezTo>
                  <a:pt x="1160853" y="1913100"/>
                  <a:pt x="1139295" y="1923308"/>
                  <a:pt x="1122967" y="1939636"/>
                </a:cubicBezTo>
                <a:cubicBezTo>
                  <a:pt x="1111193" y="1951410"/>
                  <a:pt x="1104936" y="1967650"/>
                  <a:pt x="1095258" y="1981200"/>
                </a:cubicBezTo>
                <a:cubicBezTo>
                  <a:pt x="1077291" y="2006355"/>
                  <a:pt x="1052241" y="2043322"/>
                  <a:pt x="1025985" y="2064327"/>
                </a:cubicBezTo>
                <a:cubicBezTo>
                  <a:pt x="989923" y="2093176"/>
                  <a:pt x="958961" y="2132850"/>
                  <a:pt x="915149" y="2147454"/>
                </a:cubicBezTo>
                <a:cubicBezTo>
                  <a:pt x="810676" y="2182279"/>
                  <a:pt x="939452" y="2135302"/>
                  <a:pt x="832022" y="2189018"/>
                </a:cubicBezTo>
                <a:cubicBezTo>
                  <a:pt x="818960" y="2195549"/>
                  <a:pt x="803520" y="2196342"/>
                  <a:pt x="790458" y="2202873"/>
                </a:cubicBezTo>
                <a:cubicBezTo>
                  <a:pt x="775565" y="2210320"/>
                  <a:pt x="763015" y="2221757"/>
                  <a:pt x="748895" y="2230582"/>
                </a:cubicBezTo>
                <a:cubicBezTo>
                  <a:pt x="726060" y="2244854"/>
                  <a:pt x="703162" y="2259068"/>
                  <a:pt x="679622" y="2272145"/>
                </a:cubicBezTo>
                <a:cubicBezTo>
                  <a:pt x="661568" y="2282175"/>
                  <a:pt x="643187" y="2291718"/>
                  <a:pt x="624204" y="2299854"/>
                </a:cubicBezTo>
                <a:cubicBezTo>
                  <a:pt x="596374" y="2311781"/>
                  <a:pt x="555350" y="2320531"/>
                  <a:pt x="527222" y="2327563"/>
                </a:cubicBezTo>
                <a:cubicBezTo>
                  <a:pt x="422877" y="2397128"/>
                  <a:pt x="555487" y="2315451"/>
                  <a:pt x="430240" y="2369127"/>
                </a:cubicBezTo>
                <a:cubicBezTo>
                  <a:pt x="414935" y="2375686"/>
                  <a:pt x="403892" y="2390073"/>
                  <a:pt x="388676" y="2396836"/>
                </a:cubicBezTo>
                <a:cubicBezTo>
                  <a:pt x="361986" y="2408698"/>
                  <a:pt x="333258" y="2415309"/>
                  <a:pt x="305549" y="2424545"/>
                </a:cubicBezTo>
                <a:cubicBezTo>
                  <a:pt x="305539" y="2424548"/>
                  <a:pt x="222433" y="2452251"/>
                  <a:pt x="222422" y="2452254"/>
                </a:cubicBezTo>
                <a:cubicBezTo>
                  <a:pt x="203949" y="2456872"/>
                  <a:pt x="185313" y="2460878"/>
                  <a:pt x="167004" y="2466109"/>
                </a:cubicBezTo>
                <a:cubicBezTo>
                  <a:pt x="152962" y="2470121"/>
                  <a:pt x="139608" y="2476421"/>
                  <a:pt x="125440" y="2479963"/>
                </a:cubicBezTo>
                <a:cubicBezTo>
                  <a:pt x="102595" y="2485674"/>
                  <a:pt x="79012" y="2488106"/>
                  <a:pt x="56167" y="2493818"/>
                </a:cubicBezTo>
                <a:cubicBezTo>
                  <a:pt x="41999" y="2497360"/>
                  <a:pt x="0" y="2507673"/>
                  <a:pt x="14604" y="2507673"/>
                </a:cubicBezTo>
                <a:cubicBezTo>
                  <a:pt x="125537" y="2507673"/>
                  <a:pt x="236277" y="2498436"/>
                  <a:pt x="347113" y="2493818"/>
                </a:cubicBezTo>
                <a:cubicBezTo>
                  <a:pt x="370204" y="2489200"/>
                  <a:pt x="393540" y="2485674"/>
                  <a:pt x="416385" y="2479963"/>
                </a:cubicBezTo>
                <a:cubicBezTo>
                  <a:pt x="430553" y="2476421"/>
                  <a:pt x="443781" y="2469651"/>
                  <a:pt x="457949" y="2466109"/>
                </a:cubicBezTo>
                <a:cubicBezTo>
                  <a:pt x="480794" y="2460398"/>
                  <a:pt x="504234" y="2457362"/>
                  <a:pt x="527222" y="2452254"/>
                </a:cubicBezTo>
                <a:cubicBezTo>
                  <a:pt x="545810" y="2448123"/>
                  <a:pt x="564167" y="2443018"/>
                  <a:pt x="582640" y="2438400"/>
                </a:cubicBezTo>
                <a:cubicBezTo>
                  <a:pt x="596495" y="2429164"/>
                  <a:pt x="608988" y="2417454"/>
                  <a:pt x="624204" y="2410691"/>
                </a:cubicBezTo>
                <a:cubicBezTo>
                  <a:pt x="740566" y="2358975"/>
                  <a:pt x="672003" y="2407574"/>
                  <a:pt x="776604" y="2355273"/>
                </a:cubicBezTo>
                <a:cubicBezTo>
                  <a:pt x="884032" y="2301558"/>
                  <a:pt x="755260" y="2348531"/>
                  <a:pt x="859731" y="2313709"/>
                </a:cubicBezTo>
                <a:cubicBezTo>
                  <a:pt x="978849" y="2234298"/>
                  <a:pt x="828137" y="2329506"/>
                  <a:pt x="942858" y="2272145"/>
                </a:cubicBezTo>
                <a:cubicBezTo>
                  <a:pt x="1050279" y="2218434"/>
                  <a:pt x="921523" y="2265402"/>
                  <a:pt x="1025985" y="2230582"/>
                </a:cubicBezTo>
                <a:cubicBezTo>
                  <a:pt x="1072322" y="2184246"/>
                  <a:pt x="1034091" y="2218854"/>
                  <a:pt x="1095258" y="2175163"/>
                </a:cubicBezTo>
                <a:cubicBezTo>
                  <a:pt x="1114048" y="2161742"/>
                  <a:pt x="1130628" y="2145056"/>
                  <a:pt x="1150676" y="2133600"/>
                </a:cubicBezTo>
                <a:cubicBezTo>
                  <a:pt x="1163356" y="2126354"/>
                  <a:pt x="1179178" y="2126276"/>
                  <a:pt x="1192240" y="2119745"/>
                </a:cubicBezTo>
                <a:cubicBezTo>
                  <a:pt x="1207133" y="2112298"/>
                  <a:pt x="1218588" y="2098799"/>
                  <a:pt x="1233804" y="2092036"/>
                </a:cubicBezTo>
                <a:cubicBezTo>
                  <a:pt x="1260494" y="2080174"/>
                  <a:pt x="1289222" y="2073563"/>
                  <a:pt x="1316931" y="2064327"/>
                </a:cubicBezTo>
                <a:lnTo>
                  <a:pt x="1400058" y="2036618"/>
                </a:lnTo>
                <a:cubicBezTo>
                  <a:pt x="1413913" y="2032000"/>
                  <a:pt x="1427454" y="2026305"/>
                  <a:pt x="1441622" y="2022763"/>
                </a:cubicBezTo>
                <a:cubicBezTo>
                  <a:pt x="1460095" y="2018145"/>
                  <a:pt x="1478731" y="2014140"/>
                  <a:pt x="1497040" y="2008909"/>
                </a:cubicBezTo>
                <a:cubicBezTo>
                  <a:pt x="1511082" y="2004897"/>
                  <a:pt x="1524514" y="1998897"/>
                  <a:pt x="1538604" y="1995054"/>
                </a:cubicBezTo>
                <a:cubicBezTo>
                  <a:pt x="1575344" y="1985034"/>
                  <a:pt x="1649440" y="1967345"/>
                  <a:pt x="1649440" y="1967345"/>
                </a:cubicBezTo>
                <a:cubicBezTo>
                  <a:pt x="1774131" y="1971963"/>
                  <a:pt x="1899249" y="1969903"/>
                  <a:pt x="2023513" y="1981200"/>
                </a:cubicBezTo>
                <a:cubicBezTo>
                  <a:pt x="2052601" y="1983844"/>
                  <a:pt x="2078931" y="1999673"/>
                  <a:pt x="2106640" y="2008909"/>
                </a:cubicBezTo>
                <a:cubicBezTo>
                  <a:pt x="2120495" y="2013527"/>
                  <a:pt x="2133600" y="2022763"/>
                  <a:pt x="2148204" y="2022763"/>
                </a:cubicBezTo>
                <a:lnTo>
                  <a:pt x="2162058" y="2022763"/>
                </a:ln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Первое    желание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35" t="1281" r="6654" b="4578"/>
          <a:stretch/>
        </p:blipFill>
        <p:spPr>
          <a:xfrm>
            <a:off x="2571736" y="1268678"/>
            <a:ext cx="4214842" cy="522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5957816">
            <a:off x="2513030" y="246021"/>
            <a:ext cx="1636239" cy="2158839"/>
          </a:xfrm>
          <a:prstGeom prst="teardrop">
            <a:avLst>
              <a:gd name="adj" fmla="val 1055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 flipH="1">
            <a:off x="3347864" y="1844824"/>
            <a:ext cx="1440160" cy="144016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239491" y="2535382"/>
            <a:ext cx="1768317" cy="4064568"/>
          </a:xfrm>
          <a:custGeom>
            <a:avLst/>
            <a:gdLst>
              <a:gd name="connsiteX0" fmla="*/ 568036 w 1768317"/>
              <a:gd name="connsiteY0" fmla="*/ 0 h 4064568"/>
              <a:gd name="connsiteX1" fmla="*/ 692727 w 1768317"/>
              <a:gd name="connsiteY1" fmla="*/ 27709 h 4064568"/>
              <a:gd name="connsiteX2" fmla="*/ 789709 w 1768317"/>
              <a:gd name="connsiteY2" fmla="*/ 55418 h 4064568"/>
              <a:gd name="connsiteX3" fmla="*/ 858982 w 1768317"/>
              <a:gd name="connsiteY3" fmla="*/ 69273 h 4064568"/>
              <a:gd name="connsiteX4" fmla="*/ 900545 w 1768317"/>
              <a:gd name="connsiteY4" fmla="*/ 83127 h 4064568"/>
              <a:gd name="connsiteX5" fmla="*/ 997527 w 1768317"/>
              <a:gd name="connsiteY5" fmla="*/ 110836 h 4064568"/>
              <a:gd name="connsiteX6" fmla="*/ 1094509 w 1768317"/>
              <a:gd name="connsiteY6" fmla="*/ 166254 h 4064568"/>
              <a:gd name="connsiteX7" fmla="*/ 1149927 w 1768317"/>
              <a:gd name="connsiteY7" fmla="*/ 193963 h 4064568"/>
              <a:gd name="connsiteX8" fmla="*/ 1177636 w 1768317"/>
              <a:gd name="connsiteY8" fmla="*/ 221673 h 4064568"/>
              <a:gd name="connsiteX9" fmla="*/ 1219200 w 1768317"/>
              <a:gd name="connsiteY9" fmla="*/ 235527 h 4064568"/>
              <a:gd name="connsiteX10" fmla="*/ 1274618 w 1768317"/>
              <a:gd name="connsiteY10" fmla="*/ 263236 h 4064568"/>
              <a:gd name="connsiteX11" fmla="*/ 1371600 w 1768317"/>
              <a:gd name="connsiteY11" fmla="*/ 304800 h 4064568"/>
              <a:gd name="connsiteX12" fmla="*/ 1496291 w 1768317"/>
              <a:gd name="connsiteY12" fmla="*/ 401782 h 4064568"/>
              <a:gd name="connsiteX13" fmla="*/ 1524000 w 1768317"/>
              <a:gd name="connsiteY13" fmla="*/ 443345 h 4064568"/>
              <a:gd name="connsiteX14" fmla="*/ 1565564 w 1768317"/>
              <a:gd name="connsiteY14" fmla="*/ 498763 h 4064568"/>
              <a:gd name="connsiteX15" fmla="*/ 1593273 w 1768317"/>
              <a:gd name="connsiteY15" fmla="*/ 554182 h 4064568"/>
              <a:gd name="connsiteX16" fmla="*/ 1634836 w 1768317"/>
              <a:gd name="connsiteY16" fmla="*/ 595745 h 4064568"/>
              <a:gd name="connsiteX17" fmla="*/ 1662545 w 1768317"/>
              <a:gd name="connsiteY17" fmla="*/ 637309 h 4064568"/>
              <a:gd name="connsiteX18" fmla="*/ 1676400 w 1768317"/>
              <a:gd name="connsiteY18" fmla="*/ 692727 h 4064568"/>
              <a:gd name="connsiteX19" fmla="*/ 1704109 w 1768317"/>
              <a:gd name="connsiteY19" fmla="*/ 775854 h 4064568"/>
              <a:gd name="connsiteX20" fmla="*/ 1731818 w 1768317"/>
              <a:gd name="connsiteY20" fmla="*/ 872836 h 4064568"/>
              <a:gd name="connsiteX21" fmla="*/ 1731818 w 1768317"/>
              <a:gd name="connsiteY21" fmla="*/ 1482436 h 4064568"/>
              <a:gd name="connsiteX22" fmla="*/ 1690254 w 1768317"/>
              <a:gd name="connsiteY22" fmla="*/ 1648691 h 4064568"/>
              <a:gd name="connsiteX23" fmla="*/ 1676400 w 1768317"/>
              <a:gd name="connsiteY23" fmla="*/ 1690254 h 4064568"/>
              <a:gd name="connsiteX24" fmla="*/ 1648691 w 1768317"/>
              <a:gd name="connsiteY24" fmla="*/ 1731818 h 4064568"/>
              <a:gd name="connsiteX25" fmla="*/ 1593273 w 1768317"/>
              <a:gd name="connsiteY25" fmla="*/ 1828800 h 4064568"/>
              <a:gd name="connsiteX26" fmla="*/ 1551709 w 1768317"/>
              <a:gd name="connsiteY26" fmla="*/ 1870363 h 4064568"/>
              <a:gd name="connsiteX27" fmla="*/ 1496291 w 1768317"/>
              <a:gd name="connsiteY27" fmla="*/ 1953491 h 4064568"/>
              <a:gd name="connsiteX28" fmla="*/ 1413164 w 1768317"/>
              <a:gd name="connsiteY28" fmla="*/ 2022763 h 4064568"/>
              <a:gd name="connsiteX29" fmla="*/ 1385454 w 1768317"/>
              <a:gd name="connsiteY29" fmla="*/ 2050473 h 4064568"/>
              <a:gd name="connsiteX30" fmla="*/ 1343891 w 1768317"/>
              <a:gd name="connsiteY30" fmla="*/ 2078182 h 4064568"/>
              <a:gd name="connsiteX31" fmla="*/ 1260764 w 1768317"/>
              <a:gd name="connsiteY31" fmla="*/ 2161309 h 4064568"/>
              <a:gd name="connsiteX32" fmla="*/ 1136073 w 1768317"/>
              <a:gd name="connsiteY32" fmla="*/ 2258291 h 4064568"/>
              <a:gd name="connsiteX33" fmla="*/ 1094509 w 1768317"/>
              <a:gd name="connsiteY33" fmla="*/ 2286000 h 4064568"/>
              <a:gd name="connsiteX34" fmla="*/ 1025236 w 1768317"/>
              <a:gd name="connsiteY34" fmla="*/ 2355273 h 4064568"/>
              <a:gd name="connsiteX35" fmla="*/ 983673 w 1768317"/>
              <a:gd name="connsiteY35" fmla="*/ 2396836 h 4064568"/>
              <a:gd name="connsiteX36" fmla="*/ 928254 w 1768317"/>
              <a:gd name="connsiteY36" fmla="*/ 2438400 h 4064568"/>
              <a:gd name="connsiteX37" fmla="*/ 900545 w 1768317"/>
              <a:gd name="connsiteY37" fmla="*/ 2479963 h 4064568"/>
              <a:gd name="connsiteX38" fmla="*/ 831273 w 1768317"/>
              <a:gd name="connsiteY38" fmla="*/ 2549236 h 4064568"/>
              <a:gd name="connsiteX39" fmla="*/ 775854 w 1768317"/>
              <a:gd name="connsiteY39" fmla="*/ 2618509 h 4064568"/>
              <a:gd name="connsiteX40" fmla="*/ 734291 w 1768317"/>
              <a:gd name="connsiteY40" fmla="*/ 2673927 h 4064568"/>
              <a:gd name="connsiteX41" fmla="*/ 678873 w 1768317"/>
              <a:gd name="connsiteY41" fmla="*/ 2715491 h 4064568"/>
              <a:gd name="connsiteX42" fmla="*/ 609600 w 1768317"/>
              <a:gd name="connsiteY42" fmla="*/ 2812473 h 4064568"/>
              <a:gd name="connsiteX43" fmla="*/ 526473 w 1768317"/>
              <a:gd name="connsiteY43" fmla="*/ 2895600 h 4064568"/>
              <a:gd name="connsiteX44" fmla="*/ 498764 w 1768317"/>
              <a:gd name="connsiteY44" fmla="*/ 2937163 h 4064568"/>
              <a:gd name="connsiteX45" fmla="*/ 471054 w 1768317"/>
              <a:gd name="connsiteY45" fmla="*/ 2992582 h 4064568"/>
              <a:gd name="connsiteX46" fmla="*/ 429491 w 1768317"/>
              <a:gd name="connsiteY46" fmla="*/ 3034145 h 4064568"/>
              <a:gd name="connsiteX47" fmla="*/ 374073 w 1768317"/>
              <a:gd name="connsiteY47" fmla="*/ 3131127 h 4064568"/>
              <a:gd name="connsiteX48" fmla="*/ 360218 w 1768317"/>
              <a:gd name="connsiteY48" fmla="*/ 3172691 h 4064568"/>
              <a:gd name="connsiteX49" fmla="*/ 332509 w 1768317"/>
              <a:gd name="connsiteY49" fmla="*/ 3214254 h 4064568"/>
              <a:gd name="connsiteX50" fmla="*/ 263236 w 1768317"/>
              <a:gd name="connsiteY50" fmla="*/ 3408218 h 4064568"/>
              <a:gd name="connsiteX51" fmla="*/ 235527 w 1768317"/>
              <a:gd name="connsiteY51" fmla="*/ 3449782 h 4064568"/>
              <a:gd name="connsiteX52" fmla="*/ 193964 w 1768317"/>
              <a:gd name="connsiteY52" fmla="*/ 3546763 h 4064568"/>
              <a:gd name="connsiteX53" fmla="*/ 166254 w 1768317"/>
              <a:gd name="connsiteY53" fmla="*/ 3629891 h 4064568"/>
              <a:gd name="connsiteX54" fmla="*/ 110836 w 1768317"/>
              <a:gd name="connsiteY54" fmla="*/ 3726873 h 4064568"/>
              <a:gd name="connsiteX55" fmla="*/ 69273 w 1768317"/>
              <a:gd name="connsiteY55" fmla="*/ 3865418 h 4064568"/>
              <a:gd name="connsiteX56" fmla="*/ 55418 w 1768317"/>
              <a:gd name="connsiteY56" fmla="*/ 3906982 h 4064568"/>
              <a:gd name="connsiteX57" fmla="*/ 41564 w 1768317"/>
              <a:gd name="connsiteY57" fmla="*/ 3948545 h 4064568"/>
              <a:gd name="connsiteX58" fmla="*/ 13854 w 1768317"/>
              <a:gd name="connsiteY58" fmla="*/ 3990109 h 4064568"/>
              <a:gd name="connsiteX59" fmla="*/ 0 w 1768317"/>
              <a:gd name="connsiteY59" fmla="*/ 4045527 h 4064568"/>
              <a:gd name="connsiteX60" fmla="*/ 13854 w 1768317"/>
              <a:gd name="connsiteY60" fmla="*/ 3810000 h 4064568"/>
              <a:gd name="connsiteX61" fmla="*/ 41564 w 1768317"/>
              <a:gd name="connsiteY61" fmla="*/ 3726873 h 4064568"/>
              <a:gd name="connsiteX62" fmla="*/ 55418 w 1768317"/>
              <a:gd name="connsiteY62" fmla="*/ 3685309 h 4064568"/>
              <a:gd name="connsiteX63" fmla="*/ 110836 w 1768317"/>
              <a:gd name="connsiteY63" fmla="*/ 3602182 h 4064568"/>
              <a:gd name="connsiteX64" fmla="*/ 152400 w 1768317"/>
              <a:gd name="connsiteY64" fmla="*/ 3505200 h 4064568"/>
              <a:gd name="connsiteX65" fmla="*/ 207818 w 1768317"/>
              <a:gd name="connsiteY65" fmla="*/ 3380509 h 4064568"/>
              <a:gd name="connsiteX66" fmla="*/ 249382 w 1768317"/>
              <a:gd name="connsiteY66" fmla="*/ 3269673 h 4064568"/>
              <a:gd name="connsiteX67" fmla="*/ 263236 w 1768317"/>
              <a:gd name="connsiteY67" fmla="*/ 3228109 h 4064568"/>
              <a:gd name="connsiteX68" fmla="*/ 290945 w 1768317"/>
              <a:gd name="connsiteY68" fmla="*/ 3172691 h 4064568"/>
              <a:gd name="connsiteX69" fmla="*/ 346364 w 1768317"/>
              <a:gd name="connsiteY69" fmla="*/ 3061854 h 4064568"/>
              <a:gd name="connsiteX70" fmla="*/ 374073 w 1768317"/>
              <a:gd name="connsiteY70" fmla="*/ 2978727 h 4064568"/>
              <a:gd name="connsiteX71" fmla="*/ 387927 w 1768317"/>
              <a:gd name="connsiteY71" fmla="*/ 2937163 h 4064568"/>
              <a:gd name="connsiteX72" fmla="*/ 443345 w 1768317"/>
              <a:gd name="connsiteY72" fmla="*/ 2854036 h 4064568"/>
              <a:gd name="connsiteX73" fmla="*/ 484909 w 1768317"/>
              <a:gd name="connsiteY73" fmla="*/ 2784763 h 4064568"/>
              <a:gd name="connsiteX74" fmla="*/ 540327 w 1768317"/>
              <a:gd name="connsiteY74" fmla="*/ 2701636 h 4064568"/>
              <a:gd name="connsiteX75" fmla="*/ 568036 w 1768317"/>
              <a:gd name="connsiteY75" fmla="*/ 2646218 h 4064568"/>
              <a:gd name="connsiteX76" fmla="*/ 651164 w 1768317"/>
              <a:gd name="connsiteY76" fmla="*/ 2563091 h 4064568"/>
              <a:gd name="connsiteX77" fmla="*/ 678873 w 1768317"/>
              <a:gd name="connsiteY77" fmla="*/ 2521527 h 4064568"/>
              <a:gd name="connsiteX78" fmla="*/ 762000 w 1768317"/>
              <a:gd name="connsiteY78" fmla="*/ 2466109 h 4064568"/>
              <a:gd name="connsiteX79" fmla="*/ 803564 w 1768317"/>
              <a:gd name="connsiteY79" fmla="*/ 2438400 h 4064568"/>
              <a:gd name="connsiteX80" fmla="*/ 928254 w 1768317"/>
              <a:gd name="connsiteY80" fmla="*/ 2327563 h 4064568"/>
              <a:gd name="connsiteX81" fmla="*/ 983673 w 1768317"/>
              <a:gd name="connsiteY81" fmla="*/ 2244436 h 4064568"/>
              <a:gd name="connsiteX82" fmla="*/ 1011382 w 1768317"/>
              <a:gd name="connsiteY82" fmla="*/ 2202873 h 4064568"/>
              <a:gd name="connsiteX83" fmla="*/ 1039091 w 1768317"/>
              <a:gd name="connsiteY83" fmla="*/ 2175163 h 4064568"/>
              <a:gd name="connsiteX84" fmla="*/ 1066800 w 1768317"/>
              <a:gd name="connsiteY84" fmla="*/ 2133600 h 4064568"/>
              <a:gd name="connsiteX85" fmla="*/ 1149927 w 1768317"/>
              <a:gd name="connsiteY85" fmla="*/ 2050473 h 4064568"/>
              <a:gd name="connsiteX86" fmla="*/ 1177636 w 1768317"/>
              <a:gd name="connsiteY86" fmla="*/ 2022763 h 4064568"/>
              <a:gd name="connsiteX87" fmla="*/ 1260764 w 1768317"/>
              <a:gd name="connsiteY87" fmla="*/ 1953491 h 4064568"/>
              <a:gd name="connsiteX88" fmla="*/ 1302327 w 1768317"/>
              <a:gd name="connsiteY88" fmla="*/ 1925782 h 4064568"/>
              <a:gd name="connsiteX89" fmla="*/ 1343891 w 1768317"/>
              <a:gd name="connsiteY89" fmla="*/ 1884218 h 4064568"/>
              <a:gd name="connsiteX90" fmla="*/ 1440873 w 1768317"/>
              <a:gd name="connsiteY90" fmla="*/ 1801091 h 4064568"/>
              <a:gd name="connsiteX91" fmla="*/ 1482436 w 1768317"/>
              <a:gd name="connsiteY91" fmla="*/ 1717963 h 4064568"/>
              <a:gd name="connsiteX92" fmla="*/ 1524000 w 1768317"/>
              <a:gd name="connsiteY92" fmla="*/ 1634836 h 4064568"/>
              <a:gd name="connsiteX93" fmla="*/ 1537854 w 1768317"/>
              <a:gd name="connsiteY93" fmla="*/ 1593273 h 4064568"/>
              <a:gd name="connsiteX94" fmla="*/ 1565564 w 1768317"/>
              <a:gd name="connsiteY94" fmla="*/ 1565563 h 4064568"/>
              <a:gd name="connsiteX95" fmla="*/ 1579418 w 1768317"/>
              <a:gd name="connsiteY95" fmla="*/ 1496291 h 4064568"/>
              <a:gd name="connsiteX96" fmla="*/ 1607127 w 1768317"/>
              <a:gd name="connsiteY96" fmla="*/ 1399309 h 4064568"/>
              <a:gd name="connsiteX97" fmla="*/ 1607127 w 1768317"/>
              <a:gd name="connsiteY97" fmla="*/ 817418 h 4064568"/>
              <a:gd name="connsiteX98" fmla="*/ 1579418 w 1768317"/>
              <a:gd name="connsiteY98" fmla="*/ 775854 h 4064568"/>
              <a:gd name="connsiteX99" fmla="*/ 1565564 w 1768317"/>
              <a:gd name="connsiteY99" fmla="*/ 734291 h 4064568"/>
              <a:gd name="connsiteX100" fmla="*/ 1537854 w 1768317"/>
              <a:gd name="connsiteY100" fmla="*/ 706582 h 4064568"/>
              <a:gd name="connsiteX101" fmla="*/ 1510145 w 1768317"/>
              <a:gd name="connsiteY101" fmla="*/ 665018 h 4064568"/>
              <a:gd name="connsiteX102" fmla="*/ 1468582 w 1768317"/>
              <a:gd name="connsiteY102" fmla="*/ 623454 h 4064568"/>
              <a:gd name="connsiteX103" fmla="*/ 1440873 w 1768317"/>
              <a:gd name="connsiteY103" fmla="*/ 568036 h 4064568"/>
              <a:gd name="connsiteX104" fmla="*/ 1330036 w 1768317"/>
              <a:gd name="connsiteY104" fmla="*/ 457200 h 4064568"/>
              <a:gd name="connsiteX105" fmla="*/ 1288473 w 1768317"/>
              <a:gd name="connsiteY105" fmla="*/ 415636 h 4064568"/>
              <a:gd name="connsiteX106" fmla="*/ 1163782 w 1768317"/>
              <a:gd name="connsiteY106" fmla="*/ 332509 h 4064568"/>
              <a:gd name="connsiteX107" fmla="*/ 1122218 w 1768317"/>
              <a:gd name="connsiteY107" fmla="*/ 304800 h 4064568"/>
              <a:gd name="connsiteX108" fmla="*/ 1039091 w 1768317"/>
              <a:gd name="connsiteY108" fmla="*/ 277091 h 4064568"/>
              <a:gd name="connsiteX109" fmla="*/ 914400 w 1768317"/>
              <a:gd name="connsiteY109" fmla="*/ 221673 h 4064568"/>
              <a:gd name="connsiteX110" fmla="*/ 831273 w 1768317"/>
              <a:gd name="connsiteY110" fmla="*/ 193963 h 4064568"/>
              <a:gd name="connsiteX111" fmla="*/ 789709 w 1768317"/>
              <a:gd name="connsiteY111" fmla="*/ 166254 h 4064568"/>
              <a:gd name="connsiteX112" fmla="*/ 651164 w 1768317"/>
              <a:gd name="connsiteY112" fmla="*/ 124691 h 4064568"/>
              <a:gd name="connsiteX113" fmla="*/ 554182 w 1768317"/>
              <a:gd name="connsiteY113" fmla="*/ 110836 h 406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768317" h="4064568">
                <a:moveTo>
                  <a:pt x="568036" y="0"/>
                </a:moveTo>
                <a:cubicBezTo>
                  <a:pt x="648925" y="26962"/>
                  <a:pt x="570813" y="3326"/>
                  <a:pt x="692727" y="27709"/>
                </a:cubicBezTo>
                <a:cubicBezTo>
                  <a:pt x="822307" y="53625"/>
                  <a:pt x="684067" y="29007"/>
                  <a:pt x="789709" y="55418"/>
                </a:cubicBezTo>
                <a:cubicBezTo>
                  <a:pt x="812554" y="61129"/>
                  <a:pt x="836137" y="63562"/>
                  <a:pt x="858982" y="69273"/>
                </a:cubicBezTo>
                <a:cubicBezTo>
                  <a:pt x="873150" y="72815"/>
                  <a:pt x="886503" y="79115"/>
                  <a:pt x="900545" y="83127"/>
                </a:cubicBezTo>
                <a:cubicBezTo>
                  <a:pt x="935691" y="93169"/>
                  <a:pt x="964314" y="96602"/>
                  <a:pt x="997527" y="110836"/>
                </a:cubicBezTo>
                <a:cubicBezTo>
                  <a:pt x="1081257" y="146720"/>
                  <a:pt x="1024942" y="126502"/>
                  <a:pt x="1094509" y="166254"/>
                </a:cubicBezTo>
                <a:cubicBezTo>
                  <a:pt x="1112441" y="176501"/>
                  <a:pt x="1131454" y="184727"/>
                  <a:pt x="1149927" y="193963"/>
                </a:cubicBezTo>
                <a:cubicBezTo>
                  <a:pt x="1159163" y="203200"/>
                  <a:pt x="1166435" y="214952"/>
                  <a:pt x="1177636" y="221673"/>
                </a:cubicBezTo>
                <a:cubicBezTo>
                  <a:pt x="1190159" y="229187"/>
                  <a:pt x="1205777" y="229774"/>
                  <a:pt x="1219200" y="235527"/>
                </a:cubicBezTo>
                <a:cubicBezTo>
                  <a:pt x="1238183" y="243663"/>
                  <a:pt x="1255635" y="255100"/>
                  <a:pt x="1274618" y="263236"/>
                </a:cubicBezTo>
                <a:cubicBezTo>
                  <a:pt x="1313934" y="280086"/>
                  <a:pt x="1334007" y="275561"/>
                  <a:pt x="1371600" y="304800"/>
                </a:cubicBezTo>
                <a:cubicBezTo>
                  <a:pt x="1522578" y="422227"/>
                  <a:pt x="1369227" y="338250"/>
                  <a:pt x="1496291" y="401782"/>
                </a:cubicBezTo>
                <a:cubicBezTo>
                  <a:pt x="1505527" y="415636"/>
                  <a:pt x="1514322" y="429796"/>
                  <a:pt x="1524000" y="443345"/>
                </a:cubicBezTo>
                <a:cubicBezTo>
                  <a:pt x="1537421" y="462135"/>
                  <a:pt x="1553326" y="479182"/>
                  <a:pt x="1565564" y="498763"/>
                </a:cubicBezTo>
                <a:cubicBezTo>
                  <a:pt x="1576510" y="516277"/>
                  <a:pt x="1581269" y="537376"/>
                  <a:pt x="1593273" y="554182"/>
                </a:cubicBezTo>
                <a:cubicBezTo>
                  <a:pt x="1604661" y="570126"/>
                  <a:pt x="1622293" y="580693"/>
                  <a:pt x="1634836" y="595745"/>
                </a:cubicBezTo>
                <a:cubicBezTo>
                  <a:pt x="1645496" y="608537"/>
                  <a:pt x="1653309" y="623454"/>
                  <a:pt x="1662545" y="637309"/>
                </a:cubicBezTo>
                <a:cubicBezTo>
                  <a:pt x="1667163" y="655782"/>
                  <a:pt x="1670928" y="674489"/>
                  <a:pt x="1676400" y="692727"/>
                </a:cubicBezTo>
                <a:cubicBezTo>
                  <a:pt x="1684793" y="720703"/>
                  <a:pt x="1697025" y="747518"/>
                  <a:pt x="1704109" y="775854"/>
                </a:cubicBezTo>
                <a:cubicBezTo>
                  <a:pt x="1721506" y="845441"/>
                  <a:pt x="1711943" y="813209"/>
                  <a:pt x="1731818" y="872836"/>
                </a:cubicBezTo>
                <a:cubicBezTo>
                  <a:pt x="1768317" y="1128318"/>
                  <a:pt x="1754570" y="993273"/>
                  <a:pt x="1731818" y="1482436"/>
                </a:cubicBezTo>
                <a:cubicBezTo>
                  <a:pt x="1728792" y="1547486"/>
                  <a:pt x="1710596" y="1587666"/>
                  <a:pt x="1690254" y="1648691"/>
                </a:cubicBezTo>
                <a:cubicBezTo>
                  <a:pt x="1685636" y="1662545"/>
                  <a:pt x="1684501" y="1678103"/>
                  <a:pt x="1676400" y="1690254"/>
                </a:cubicBezTo>
                <a:cubicBezTo>
                  <a:pt x="1667164" y="1704109"/>
                  <a:pt x="1656952" y="1717361"/>
                  <a:pt x="1648691" y="1731818"/>
                </a:cubicBezTo>
                <a:cubicBezTo>
                  <a:pt x="1624055" y="1774931"/>
                  <a:pt x="1623957" y="1791980"/>
                  <a:pt x="1593273" y="1828800"/>
                </a:cubicBezTo>
                <a:cubicBezTo>
                  <a:pt x="1580730" y="1843852"/>
                  <a:pt x="1563738" y="1854897"/>
                  <a:pt x="1551709" y="1870363"/>
                </a:cubicBezTo>
                <a:cubicBezTo>
                  <a:pt x="1531263" y="1896650"/>
                  <a:pt x="1519840" y="1929943"/>
                  <a:pt x="1496291" y="1953491"/>
                </a:cubicBezTo>
                <a:cubicBezTo>
                  <a:pt x="1397551" y="2052228"/>
                  <a:pt x="1509613" y="1945603"/>
                  <a:pt x="1413164" y="2022763"/>
                </a:cubicBezTo>
                <a:cubicBezTo>
                  <a:pt x="1402964" y="2030923"/>
                  <a:pt x="1395654" y="2042313"/>
                  <a:pt x="1385454" y="2050473"/>
                </a:cubicBezTo>
                <a:cubicBezTo>
                  <a:pt x="1372452" y="2060875"/>
                  <a:pt x="1356336" y="2067120"/>
                  <a:pt x="1343891" y="2078182"/>
                </a:cubicBezTo>
                <a:cubicBezTo>
                  <a:pt x="1314603" y="2104216"/>
                  <a:pt x="1293369" y="2139572"/>
                  <a:pt x="1260764" y="2161309"/>
                </a:cubicBezTo>
                <a:cubicBezTo>
                  <a:pt x="1050662" y="2301375"/>
                  <a:pt x="1266297" y="2149771"/>
                  <a:pt x="1136073" y="2258291"/>
                </a:cubicBezTo>
                <a:cubicBezTo>
                  <a:pt x="1123281" y="2268951"/>
                  <a:pt x="1107040" y="2275035"/>
                  <a:pt x="1094509" y="2286000"/>
                </a:cubicBezTo>
                <a:cubicBezTo>
                  <a:pt x="1069933" y="2307504"/>
                  <a:pt x="1048327" y="2332182"/>
                  <a:pt x="1025236" y="2355273"/>
                </a:cubicBezTo>
                <a:cubicBezTo>
                  <a:pt x="1011382" y="2369127"/>
                  <a:pt x="999347" y="2385080"/>
                  <a:pt x="983673" y="2396836"/>
                </a:cubicBezTo>
                <a:cubicBezTo>
                  <a:pt x="965200" y="2410691"/>
                  <a:pt x="944582" y="2422072"/>
                  <a:pt x="928254" y="2438400"/>
                </a:cubicBezTo>
                <a:cubicBezTo>
                  <a:pt x="916480" y="2450174"/>
                  <a:pt x="911510" y="2467432"/>
                  <a:pt x="900545" y="2479963"/>
                </a:cubicBezTo>
                <a:cubicBezTo>
                  <a:pt x="879041" y="2504539"/>
                  <a:pt x="849387" y="2522065"/>
                  <a:pt x="831273" y="2549236"/>
                </a:cubicBezTo>
                <a:cubicBezTo>
                  <a:pt x="762762" y="2652004"/>
                  <a:pt x="841663" y="2539539"/>
                  <a:pt x="775854" y="2618509"/>
                </a:cubicBezTo>
                <a:cubicBezTo>
                  <a:pt x="761072" y="2636248"/>
                  <a:pt x="750619" y="2657599"/>
                  <a:pt x="734291" y="2673927"/>
                </a:cubicBezTo>
                <a:cubicBezTo>
                  <a:pt x="717963" y="2690255"/>
                  <a:pt x="697346" y="2701636"/>
                  <a:pt x="678873" y="2715491"/>
                </a:cubicBezTo>
                <a:cubicBezTo>
                  <a:pt x="630561" y="2812115"/>
                  <a:pt x="677001" y="2733839"/>
                  <a:pt x="609600" y="2812473"/>
                </a:cubicBezTo>
                <a:cubicBezTo>
                  <a:pt x="540861" y="2892668"/>
                  <a:pt x="599641" y="2846821"/>
                  <a:pt x="526473" y="2895600"/>
                </a:cubicBezTo>
                <a:cubicBezTo>
                  <a:pt x="517237" y="2909454"/>
                  <a:pt x="507025" y="2922706"/>
                  <a:pt x="498764" y="2937163"/>
                </a:cubicBezTo>
                <a:cubicBezTo>
                  <a:pt x="488517" y="2955095"/>
                  <a:pt x="483059" y="2975776"/>
                  <a:pt x="471054" y="2992582"/>
                </a:cubicBezTo>
                <a:cubicBezTo>
                  <a:pt x="459666" y="3008525"/>
                  <a:pt x="443345" y="3020291"/>
                  <a:pt x="429491" y="3034145"/>
                </a:cubicBezTo>
                <a:cubicBezTo>
                  <a:pt x="400188" y="3151353"/>
                  <a:pt x="440106" y="3032076"/>
                  <a:pt x="374073" y="3131127"/>
                </a:cubicBezTo>
                <a:cubicBezTo>
                  <a:pt x="365972" y="3143278"/>
                  <a:pt x="366749" y="3159629"/>
                  <a:pt x="360218" y="3172691"/>
                </a:cubicBezTo>
                <a:cubicBezTo>
                  <a:pt x="352771" y="3187584"/>
                  <a:pt x="341745" y="3200400"/>
                  <a:pt x="332509" y="3214254"/>
                </a:cubicBezTo>
                <a:cubicBezTo>
                  <a:pt x="316160" y="3279650"/>
                  <a:pt x="300729" y="3351977"/>
                  <a:pt x="263236" y="3408218"/>
                </a:cubicBezTo>
                <a:lnTo>
                  <a:pt x="235527" y="3449782"/>
                </a:lnTo>
                <a:cubicBezTo>
                  <a:pt x="190937" y="3583555"/>
                  <a:pt x="262435" y="3375587"/>
                  <a:pt x="193964" y="3546763"/>
                </a:cubicBezTo>
                <a:cubicBezTo>
                  <a:pt x="183116" y="3573882"/>
                  <a:pt x="179316" y="3603766"/>
                  <a:pt x="166254" y="3629891"/>
                </a:cubicBezTo>
                <a:cubicBezTo>
                  <a:pt x="131098" y="3700202"/>
                  <a:pt x="150001" y="3668125"/>
                  <a:pt x="110836" y="3726873"/>
                </a:cubicBezTo>
                <a:cubicBezTo>
                  <a:pt x="89899" y="3810625"/>
                  <a:pt x="103003" y="3764230"/>
                  <a:pt x="69273" y="3865418"/>
                </a:cubicBezTo>
                <a:lnTo>
                  <a:pt x="55418" y="3906982"/>
                </a:lnTo>
                <a:cubicBezTo>
                  <a:pt x="50800" y="3920836"/>
                  <a:pt x="49665" y="3936394"/>
                  <a:pt x="41564" y="3948545"/>
                </a:cubicBezTo>
                <a:lnTo>
                  <a:pt x="13854" y="3990109"/>
                </a:lnTo>
                <a:cubicBezTo>
                  <a:pt x="9236" y="4008582"/>
                  <a:pt x="0" y="4064568"/>
                  <a:pt x="0" y="4045527"/>
                </a:cubicBezTo>
                <a:cubicBezTo>
                  <a:pt x="0" y="3966882"/>
                  <a:pt x="3682" y="3887984"/>
                  <a:pt x="13854" y="3810000"/>
                </a:cubicBezTo>
                <a:cubicBezTo>
                  <a:pt x="17632" y="3781037"/>
                  <a:pt x="32328" y="3754582"/>
                  <a:pt x="41564" y="3726873"/>
                </a:cubicBezTo>
                <a:cubicBezTo>
                  <a:pt x="46182" y="3713018"/>
                  <a:pt x="47317" y="3697460"/>
                  <a:pt x="55418" y="3685309"/>
                </a:cubicBezTo>
                <a:lnTo>
                  <a:pt x="110836" y="3602182"/>
                </a:lnTo>
                <a:cubicBezTo>
                  <a:pt x="147487" y="3455579"/>
                  <a:pt x="97726" y="3628217"/>
                  <a:pt x="152400" y="3505200"/>
                </a:cubicBezTo>
                <a:cubicBezTo>
                  <a:pt x="218351" y="3356811"/>
                  <a:pt x="145108" y="3474575"/>
                  <a:pt x="207818" y="3380509"/>
                </a:cubicBezTo>
                <a:cubicBezTo>
                  <a:pt x="233363" y="3278331"/>
                  <a:pt x="205911" y="3371107"/>
                  <a:pt x="249382" y="3269673"/>
                </a:cubicBezTo>
                <a:cubicBezTo>
                  <a:pt x="255135" y="3256250"/>
                  <a:pt x="257483" y="3241532"/>
                  <a:pt x="263236" y="3228109"/>
                </a:cubicBezTo>
                <a:cubicBezTo>
                  <a:pt x="271372" y="3209126"/>
                  <a:pt x="283275" y="3191867"/>
                  <a:pt x="290945" y="3172691"/>
                </a:cubicBezTo>
                <a:cubicBezTo>
                  <a:pt x="333398" y="3066558"/>
                  <a:pt x="293254" y="3114962"/>
                  <a:pt x="346364" y="3061854"/>
                </a:cubicBezTo>
                <a:lnTo>
                  <a:pt x="374073" y="2978727"/>
                </a:lnTo>
                <a:cubicBezTo>
                  <a:pt x="378691" y="2964872"/>
                  <a:pt x="379826" y="2949314"/>
                  <a:pt x="387927" y="2937163"/>
                </a:cubicBezTo>
                <a:cubicBezTo>
                  <a:pt x="406400" y="2909454"/>
                  <a:pt x="432814" y="2885629"/>
                  <a:pt x="443345" y="2854036"/>
                </a:cubicBezTo>
                <a:cubicBezTo>
                  <a:pt x="461331" y="2800081"/>
                  <a:pt x="446874" y="2822800"/>
                  <a:pt x="484909" y="2784763"/>
                </a:cubicBezTo>
                <a:cubicBezTo>
                  <a:pt x="514630" y="2695604"/>
                  <a:pt x="475464" y="2792445"/>
                  <a:pt x="540327" y="2701636"/>
                </a:cubicBezTo>
                <a:cubicBezTo>
                  <a:pt x="552331" y="2684830"/>
                  <a:pt x="555134" y="2662345"/>
                  <a:pt x="568036" y="2646218"/>
                </a:cubicBezTo>
                <a:cubicBezTo>
                  <a:pt x="592516" y="2615618"/>
                  <a:pt x="629427" y="2595696"/>
                  <a:pt x="651164" y="2563091"/>
                </a:cubicBezTo>
                <a:cubicBezTo>
                  <a:pt x="660400" y="2549236"/>
                  <a:pt x="666342" y="2532492"/>
                  <a:pt x="678873" y="2521527"/>
                </a:cubicBezTo>
                <a:cubicBezTo>
                  <a:pt x="703935" y="2499597"/>
                  <a:pt x="734291" y="2484582"/>
                  <a:pt x="762000" y="2466109"/>
                </a:cubicBezTo>
                <a:cubicBezTo>
                  <a:pt x="775855" y="2456873"/>
                  <a:pt x="791790" y="2450174"/>
                  <a:pt x="803564" y="2438400"/>
                </a:cubicBezTo>
                <a:cubicBezTo>
                  <a:pt x="898465" y="2343499"/>
                  <a:pt x="854086" y="2377010"/>
                  <a:pt x="928254" y="2327563"/>
                </a:cubicBezTo>
                <a:lnTo>
                  <a:pt x="983673" y="2244436"/>
                </a:lnTo>
                <a:cubicBezTo>
                  <a:pt x="992909" y="2230582"/>
                  <a:pt x="999608" y="2214647"/>
                  <a:pt x="1011382" y="2202873"/>
                </a:cubicBezTo>
                <a:cubicBezTo>
                  <a:pt x="1020618" y="2193636"/>
                  <a:pt x="1030931" y="2185363"/>
                  <a:pt x="1039091" y="2175163"/>
                </a:cubicBezTo>
                <a:cubicBezTo>
                  <a:pt x="1049493" y="2162161"/>
                  <a:pt x="1055738" y="2146045"/>
                  <a:pt x="1066800" y="2133600"/>
                </a:cubicBezTo>
                <a:cubicBezTo>
                  <a:pt x="1092834" y="2104312"/>
                  <a:pt x="1122218" y="2078182"/>
                  <a:pt x="1149927" y="2050473"/>
                </a:cubicBezTo>
                <a:cubicBezTo>
                  <a:pt x="1159163" y="2041236"/>
                  <a:pt x="1166767" y="2030009"/>
                  <a:pt x="1177636" y="2022763"/>
                </a:cubicBezTo>
                <a:cubicBezTo>
                  <a:pt x="1280826" y="1953970"/>
                  <a:pt x="1154094" y="2042382"/>
                  <a:pt x="1260764" y="1953491"/>
                </a:cubicBezTo>
                <a:cubicBezTo>
                  <a:pt x="1273556" y="1942831"/>
                  <a:pt x="1289535" y="1936442"/>
                  <a:pt x="1302327" y="1925782"/>
                </a:cubicBezTo>
                <a:cubicBezTo>
                  <a:pt x="1317379" y="1913239"/>
                  <a:pt x="1329015" y="1896969"/>
                  <a:pt x="1343891" y="1884218"/>
                </a:cubicBezTo>
                <a:cubicBezTo>
                  <a:pt x="1468313" y="1777570"/>
                  <a:pt x="1337730" y="1904231"/>
                  <a:pt x="1440873" y="1801091"/>
                </a:cubicBezTo>
                <a:cubicBezTo>
                  <a:pt x="1475692" y="1696629"/>
                  <a:pt x="1428726" y="1825382"/>
                  <a:pt x="1482436" y="1717963"/>
                </a:cubicBezTo>
                <a:cubicBezTo>
                  <a:pt x="1539797" y="1603242"/>
                  <a:pt x="1444589" y="1753954"/>
                  <a:pt x="1524000" y="1634836"/>
                </a:cubicBezTo>
                <a:cubicBezTo>
                  <a:pt x="1528618" y="1620982"/>
                  <a:pt x="1530340" y="1605796"/>
                  <a:pt x="1537854" y="1593273"/>
                </a:cubicBezTo>
                <a:cubicBezTo>
                  <a:pt x="1544575" y="1582072"/>
                  <a:pt x="1560418" y="1577569"/>
                  <a:pt x="1565564" y="1565563"/>
                </a:cubicBezTo>
                <a:cubicBezTo>
                  <a:pt x="1574840" y="1543919"/>
                  <a:pt x="1574310" y="1519278"/>
                  <a:pt x="1579418" y="1496291"/>
                </a:cubicBezTo>
                <a:cubicBezTo>
                  <a:pt x="1591014" y="1444109"/>
                  <a:pt x="1591701" y="1445589"/>
                  <a:pt x="1607127" y="1399309"/>
                </a:cubicBezTo>
                <a:cubicBezTo>
                  <a:pt x="1640460" y="1165987"/>
                  <a:pt x="1638707" y="1217427"/>
                  <a:pt x="1607127" y="817418"/>
                </a:cubicBezTo>
                <a:cubicBezTo>
                  <a:pt x="1605817" y="800818"/>
                  <a:pt x="1588654" y="789709"/>
                  <a:pt x="1579418" y="775854"/>
                </a:cubicBezTo>
                <a:cubicBezTo>
                  <a:pt x="1574800" y="762000"/>
                  <a:pt x="1573078" y="746814"/>
                  <a:pt x="1565564" y="734291"/>
                </a:cubicBezTo>
                <a:cubicBezTo>
                  <a:pt x="1558843" y="723090"/>
                  <a:pt x="1546014" y="716782"/>
                  <a:pt x="1537854" y="706582"/>
                </a:cubicBezTo>
                <a:cubicBezTo>
                  <a:pt x="1527452" y="693580"/>
                  <a:pt x="1520805" y="677810"/>
                  <a:pt x="1510145" y="665018"/>
                </a:cubicBezTo>
                <a:cubicBezTo>
                  <a:pt x="1497602" y="649966"/>
                  <a:pt x="1479970" y="639398"/>
                  <a:pt x="1468582" y="623454"/>
                </a:cubicBezTo>
                <a:cubicBezTo>
                  <a:pt x="1456578" y="606648"/>
                  <a:pt x="1453553" y="584339"/>
                  <a:pt x="1440873" y="568036"/>
                </a:cubicBezTo>
                <a:cubicBezTo>
                  <a:pt x="1440864" y="568024"/>
                  <a:pt x="1344821" y="471985"/>
                  <a:pt x="1330036" y="457200"/>
                </a:cubicBezTo>
                <a:cubicBezTo>
                  <a:pt x="1316181" y="443345"/>
                  <a:pt x="1304776" y="426504"/>
                  <a:pt x="1288473" y="415636"/>
                </a:cubicBezTo>
                <a:lnTo>
                  <a:pt x="1163782" y="332509"/>
                </a:lnTo>
                <a:cubicBezTo>
                  <a:pt x="1149927" y="323273"/>
                  <a:pt x="1138015" y="310066"/>
                  <a:pt x="1122218" y="304800"/>
                </a:cubicBezTo>
                <a:lnTo>
                  <a:pt x="1039091" y="277091"/>
                </a:lnTo>
                <a:cubicBezTo>
                  <a:pt x="973224" y="233180"/>
                  <a:pt x="1013324" y="254648"/>
                  <a:pt x="914400" y="221673"/>
                </a:cubicBezTo>
                <a:cubicBezTo>
                  <a:pt x="914399" y="221673"/>
                  <a:pt x="831274" y="193964"/>
                  <a:pt x="831273" y="193963"/>
                </a:cubicBezTo>
                <a:cubicBezTo>
                  <a:pt x="817418" y="184727"/>
                  <a:pt x="804925" y="173017"/>
                  <a:pt x="789709" y="166254"/>
                </a:cubicBezTo>
                <a:cubicBezTo>
                  <a:pt x="755167" y="150902"/>
                  <a:pt x="691468" y="133647"/>
                  <a:pt x="651164" y="124691"/>
                </a:cubicBezTo>
                <a:cubicBezTo>
                  <a:pt x="580665" y="109025"/>
                  <a:pt x="602368" y="110836"/>
                  <a:pt x="554182" y="110836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684560" y="2230582"/>
            <a:ext cx="4281804" cy="2507673"/>
          </a:xfrm>
          <a:custGeom>
            <a:avLst/>
            <a:gdLst>
              <a:gd name="connsiteX0" fmla="*/ 2120495 w 4281804"/>
              <a:gd name="connsiteY0" fmla="*/ 1953491 h 2507673"/>
              <a:gd name="connsiteX1" fmla="*/ 2203622 w 4281804"/>
              <a:gd name="connsiteY1" fmla="*/ 1911927 h 2507673"/>
              <a:gd name="connsiteX2" fmla="*/ 2245185 w 4281804"/>
              <a:gd name="connsiteY2" fmla="*/ 1787236 h 2507673"/>
              <a:gd name="connsiteX3" fmla="*/ 2259040 w 4281804"/>
              <a:gd name="connsiteY3" fmla="*/ 1745673 h 2507673"/>
              <a:gd name="connsiteX4" fmla="*/ 2286749 w 4281804"/>
              <a:gd name="connsiteY4" fmla="*/ 1717963 h 2507673"/>
              <a:gd name="connsiteX5" fmla="*/ 2328313 w 4281804"/>
              <a:gd name="connsiteY5" fmla="*/ 1579418 h 2507673"/>
              <a:gd name="connsiteX6" fmla="*/ 2356022 w 4281804"/>
              <a:gd name="connsiteY6" fmla="*/ 1524000 h 2507673"/>
              <a:gd name="connsiteX7" fmla="*/ 2397585 w 4281804"/>
              <a:gd name="connsiteY7" fmla="*/ 1427018 h 2507673"/>
              <a:gd name="connsiteX8" fmla="*/ 2411440 w 4281804"/>
              <a:gd name="connsiteY8" fmla="*/ 1385454 h 2507673"/>
              <a:gd name="connsiteX9" fmla="*/ 2439149 w 4281804"/>
              <a:gd name="connsiteY9" fmla="*/ 1330036 h 2507673"/>
              <a:gd name="connsiteX10" fmla="*/ 2453004 w 4281804"/>
              <a:gd name="connsiteY10" fmla="*/ 1288473 h 2507673"/>
              <a:gd name="connsiteX11" fmla="*/ 2480713 w 4281804"/>
              <a:gd name="connsiteY11" fmla="*/ 1233054 h 2507673"/>
              <a:gd name="connsiteX12" fmla="*/ 2494567 w 4281804"/>
              <a:gd name="connsiteY12" fmla="*/ 1191491 h 2507673"/>
              <a:gd name="connsiteX13" fmla="*/ 2522276 w 4281804"/>
              <a:gd name="connsiteY13" fmla="*/ 1136073 h 2507673"/>
              <a:gd name="connsiteX14" fmla="*/ 2577695 w 4281804"/>
              <a:gd name="connsiteY14" fmla="*/ 1080654 h 2507673"/>
              <a:gd name="connsiteX15" fmla="*/ 2591549 w 4281804"/>
              <a:gd name="connsiteY15" fmla="*/ 1025236 h 2507673"/>
              <a:gd name="connsiteX16" fmla="*/ 2633113 w 4281804"/>
              <a:gd name="connsiteY16" fmla="*/ 997527 h 2507673"/>
              <a:gd name="connsiteX17" fmla="*/ 2716240 w 4281804"/>
              <a:gd name="connsiteY17" fmla="*/ 928254 h 2507673"/>
              <a:gd name="connsiteX18" fmla="*/ 2771658 w 4281804"/>
              <a:gd name="connsiteY18" fmla="*/ 886691 h 2507673"/>
              <a:gd name="connsiteX19" fmla="*/ 2827076 w 4281804"/>
              <a:gd name="connsiteY19" fmla="*/ 858982 h 2507673"/>
              <a:gd name="connsiteX20" fmla="*/ 2868640 w 4281804"/>
              <a:gd name="connsiteY20" fmla="*/ 831273 h 2507673"/>
              <a:gd name="connsiteX21" fmla="*/ 2910204 w 4281804"/>
              <a:gd name="connsiteY21" fmla="*/ 817418 h 2507673"/>
              <a:gd name="connsiteX22" fmla="*/ 2951767 w 4281804"/>
              <a:gd name="connsiteY22" fmla="*/ 789709 h 2507673"/>
              <a:gd name="connsiteX23" fmla="*/ 3034895 w 4281804"/>
              <a:gd name="connsiteY23" fmla="*/ 762000 h 2507673"/>
              <a:gd name="connsiteX24" fmla="*/ 3159585 w 4281804"/>
              <a:gd name="connsiteY24" fmla="*/ 734291 h 2507673"/>
              <a:gd name="connsiteX25" fmla="*/ 3325840 w 4281804"/>
              <a:gd name="connsiteY25" fmla="*/ 706582 h 2507673"/>
              <a:gd name="connsiteX26" fmla="*/ 3381258 w 4281804"/>
              <a:gd name="connsiteY26" fmla="*/ 692727 h 2507673"/>
              <a:gd name="connsiteX27" fmla="*/ 3505949 w 4281804"/>
              <a:gd name="connsiteY27" fmla="*/ 678873 h 2507673"/>
              <a:gd name="connsiteX28" fmla="*/ 3630640 w 4281804"/>
              <a:gd name="connsiteY28" fmla="*/ 637309 h 2507673"/>
              <a:gd name="connsiteX29" fmla="*/ 3672204 w 4281804"/>
              <a:gd name="connsiteY29" fmla="*/ 623454 h 2507673"/>
              <a:gd name="connsiteX30" fmla="*/ 3713767 w 4281804"/>
              <a:gd name="connsiteY30" fmla="*/ 609600 h 2507673"/>
              <a:gd name="connsiteX31" fmla="*/ 3755331 w 4281804"/>
              <a:gd name="connsiteY31" fmla="*/ 581891 h 2507673"/>
              <a:gd name="connsiteX32" fmla="*/ 3838458 w 4281804"/>
              <a:gd name="connsiteY32" fmla="*/ 554182 h 2507673"/>
              <a:gd name="connsiteX33" fmla="*/ 3880022 w 4281804"/>
              <a:gd name="connsiteY33" fmla="*/ 526473 h 2507673"/>
              <a:gd name="connsiteX34" fmla="*/ 3977004 w 4281804"/>
              <a:gd name="connsiteY34" fmla="*/ 471054 h 2507673"/>
              <a:gd name="connsiteX35" fmla="*/ 4073985 w 4281804"/>
              <a:gd name="connsiteY35" fmla="*/ 387927 h 2507673"/>
              <a:gd name="connsiteX36" fmla="*/ 4115549 w 4281804"/>
              <a:gd name="connsiteY36" fmla="*/ 360218 h 2507673"/>
              <a:gd name="connsiteX37" fmla="*/ 4226385 w 4281804"/>
              <a:gd name="connsiteY37" fmla="*/ 235527 h 2507673"/>
              <a:gd name="connsiteX38" fmla="*/ 4267949 w 4281804"/>
              <a:gd name="connsiteY38" fmla="*/ 83127 h 2507673"/>
              <a:gd name="connsiteX39" fmla="*/ 4281804 w 4281804"/>
              <a:gd name="connsiteY39" fmla="*/ 0 h 2507673"/>
              <a:gd name="connsiteX40" fmla="*/ 4267949 w 4281804"/>
              <a:gd name="connsiteY40" fmla="*/ 457200 h 2507673"/>
              <a:gd name="connsiteX41" fmla="*/ 4226385 w 4281804"/>
              <a:gd name="connsiteY41" fmla="*/ 665018 h 2507673"/>
              <a:gd name="connsiteX42" fmla="*/ 4198676 w 4281804"/>
              <a:gd name="connsiteY42" fmla="*/ 706582 h 2507673"/>
              <a:gd name="connsiteX43" fmla="*/ 4157113 w 4281804"/>
              <a:gd name="connsiteY43" fmla="*/ 803563 h 2507673"/>
              <a:gd name="connsiteX44" fmla="*/ 4129404 w 4281804"/>
              <a:gd name="connsiteY44" fmla="*/ 831273 h 2507673"/>
              <a:gd name="connsiteX45" fmla="*/ 4018567 w 4281804"/>
              <a:gd name="connsiteY45" fmla="*/ 955963 h 2507673"/>
              <a:gd name="connsiteX46" fmla="*/ 3990858 w 4281804"/>
              <a:gd name="connsiteY46" fmla="*/ 983673 h 2507673"/>
              <a:gd name="connsiteX47" fmla="*/ 3935440 w 4281804"/>
              <a:gd name="connsiteY47" fmla="*/ 1011382 h 2507673"/>
              <a:gd name="connsiteX48" fmla="*/ 3893876 w 4281804"/>
              <a:gd name="connsiteY48" fmla="*/ 1052945 h 2507673"/>
              <a:gd name="connsiteX49" fmla="*/ 3755331 w 4281804"/>
              <a:gd name="connsiteY49" fmla="*/ 1136073 h 2507673"/>
              <a:gd name="connsiteX50" fmla="*/ 3713767 w 4281804"/>
              <a:gd name="connsiteY50" fmla="*/ 1163782 h 2507673"/>
              <a:gd name="connsiteX51" fmla="*/ 3644495 w 4281804"/>
              <a:gd name="connsiteY51" fmla="*/ 1177636 h 2507673"/>
              <a:gd name="connsiteX52" fmla="*/ 3616785 w 4281804"/>
              <a:gd name="connsiteY52" fmla="*/ 1205345 h 2507673"/>
              <a:gd name="connsiteX53" fmla="*/ 3533658 w 4281804"/>
              <a:gd name="connsiteY53" fmla="*/ 1219200 h 2507673"/>
              <a:gd name="connsiteX54" fmla="*/ 3492095 w 4281804"/>
              <a:gd name="connsiteY54" fmla="*/ 1233054 h 2507673"/>
              <a:gd name="connsiteX55" fmla="*/ 3353549 w 4281804"/>
              <a:gd name="connsiteY55" fmla="*/ 1288473 h 2507673"/>
              <a:gd name="connsiteX56" fmla="*/ 3311985 w 4281804"/>
              <a:gd name="connsiteY56" fmla="*/ 1302327 h 2507673"/>
              <a:gd name="connsiteX57" fmla="*/ 3256567 w 4281804"/>
              <a:gd name="connsiteY57" fmla="*/ 1316182 h 2507673"/>
              <a:gd name="connsiteX58" fmla="*/ 3159585 w 4281804"/>
              <a:gd name="connsiteY58" fmla="*/ 1357745 h 2507673"/>
              <a:gd name="connsiteX59" fmla="*/ 3090313 w 4281804"/>
              <a:gd name="connsiteY59" fmla="*/ 1371600 h 2507673"/>
              <a:gd name="connsiteX60" fmla="*/ 3048749 w 4281804"/>
              <a:gd name="connsiteY60" fmla="*/ 1385454 h 2507673"/>
              <a:gd name="connsiteX61" fmla="*/ 2993331 w 4281804"/>
              <a:gd name="connsiteY61" fmla="*/ 1399309 h 2507673"/>
              <a:gd name="connsiteX62" fmla="*/ 2910204 w 4281804"/>
              <a:gd name="connsiteY62" fmla="*/ 1427018 h 2507673"/>
              <a:gd name="connsiteX63" fmla="*/ 2868640 w 4281804"/>
              <a:gd name="connsiteY63" fmla="*/ 1440873 h 2507673"/>
              <a:gd name="connsiteX64" fmla="*/ 2827076 w 4281804"/>
              <a:gd name="connsiteY64" fmla="*/ 1468582 h 2507673"/>
              <a:gd name="connsiteX65" fmla="*/ 2743949 w 4281804"/>
              <a:gd name="connsiteY65" fmla="*/ 1496291 h 2507673"/>
              <a:gd name="connsiteX66" fmla="*/ 2702385 w 4281804"/>
              <a:gd name="connsiteY66" fmla="*/ 1510145 h 2507673"/>
              <a:gd name="connsiteX67" fmla="*/ 2619258 w 4281804"/>
              <a:gd name="connsiteY67" fmla="*/ 1565563 h 2507673"/>
              <a:gd name="connsiteX68" fmla="*/ 2577695 w 4281804"/>
              <a:gd name="connsiteY68" fmla="*/ 1579418 h 2507673"/>
              <a:gd name="connsiteX69" fmla="*/ 2453004 w 4281804"/>
              <a:gd name="connsiteY69" fmla="*/ 1662545 h 2507673"/>
              <a:gd name="connsiteX70" fmla="*/ 2411440 w 4281804"/>
              <a:gd name="connsiteY70" fmla="*/ 1690254 h 2507673"/>
              <a:gd name="connsiteX71" fmla="*/ 2369876 w 4281804"/>
              <a:gd name="connsiteY71" fmla="*/ 1704109 h 2507673"/>
              <a:gd name="connsiteX72" fmla="*/ 2328313 w 4281804"/>
              <a:gd name="connsiteY72" fmla="*/ 1745673 h 2507673"/>
              <a:gd name="connsiteX73" fmla="*/ 2286749 w 4281804"/>
              <a:gd name="connsiteY73" fmla="*/ 1773382 h 2507673"/>
              <a:gd name="connsiteX74" fmla="*/ 2231331 w 4281804"/>
              <a:gd name="connsiteY74" fmla="*/ 1856509 h 2507673"/>
              <a:gd name="connsiteX75" fmla="*/ 2189767 w 4281804"/>
              <a:gd name="connsiteY75" fmla="*/ 1898073 h 2507673"/>
              <a:gd name="connsiteX76" fmla="*/ 2134349 w 4281804"/>
              <a:gd name="connsiteY76" fmla="*/ 1981200 h 2507673"/>
              <a:gd name="connsiteX77" fmla="*/ 2092785 w 4281804"/>
              <a:gd name="connsiteY77" fmla="*/ 1995054 h 2507673"/>
              <a:gd name="connsiteX78" fmla="*/ 1926531 w 4281804"/>
              <a:gd name="connsiteY78" fmla="*/ 1856509 h 2507673"/>
              <a:gd name="connsiteX79" fmla="*/ 1884967 w 4281804"/>
              <a:gd name="connsiteY79" fmla="*/ 1828800 h 2507673"/>
              <a:gd name="connsiteX80" fmla="*/ 1801840 w 4281804"/>
              <a:gd name="connsiteY80" fmla="*/ 1801091 h 2507673"/>
              <a:gd name="connsiteX81" fmla="*/ 1316931 w 4281804"/>
              <a:gd name="connsiteY81" fmla="*/ 1814945 h 2507673"/>
              <a:gd name="connsiteX82" fmla="*/ 1261513 w 4281804"/>
              <a:gd name="connsiteY82" fmla="*/ 1842654 h 2507673"/>
              <a:gd name="connsiteX83" fmla="*/ 1219949 w 4281804"/>
              <a:gd name="connsiteY83" fmla="*/ 1856509 h 2507673"/>
              <a:gd name="connsiteX84" fmla="*/ 1178385 w 4281804"/>
              <a:gd name="connsiteY84" fmla="*/ 1898073 h 2507673"/>
              <a:gd name="connsiteX85" fmla="*/ 1122967 w 4281804"/>
              <a:gd name="connsiteY85" fmla="*/ 1939636 h 2507673"/>
              <a:gd name="connsiteX86" fmla="*/ 1095258 w 4281804"/>
              <a:gd name="connsiteY86" fmla="*/ 1981200 h 2507673"/>
              <a:gd name="connsiteX87" fmla="*/ 1025985 w 4281804"/>
              <a:gd name="connsiteY87" fmla="*/ 2064327 h 2507673"/>
              <a:gd name="connsiteX88" fmla="*/ 915149 w 4281804"/>
              <a:gd name="connsiteY88" fmla="*/ 2147454 h 2507673"/>
              <a:gd name="connsiteX89" fmla="*/ 832022 w 4281804"/>
              <a:gd name="connsiteY89" fmla="*/ 2189018 h 2507673"/>
              <a:gd name="connsiteX90" fmla="*/ 790458 w 4281804"/>
              <a:gd name="connsiteY90" fmla="*/ 2202873 h 2507673"/>
              <a:gd name="connsiteX91" fmla="*/ 748895 w 4281804"/>
              <a:gd name="connsiteY91" fmla="*/ 2230582 h 2507673"/>
              <a:gd name="connsiteX92" fmla="*/ 679622 w 4281804"/>
              <a:gd name="connsiteY92" fmla="*/ 2272145 h 2507673"/>
              <a:gd name="connsiteX93" fmla="*/ 624204 w 4281804"/>
              <a:gd name="connsiteY93" fmla="*/ 2299854 h 2507673"/>
              <a:gd name="connsiteX94" fmla="*/ 527222 w 4281804"/>
              <a:gd name="connsiteY94" fmla="*/ 2327563 h 2507673"/>
              <a:gd name="connsiteX95" fmla="*/ 430240 w 4281804"/>
              <a:gd name="connsiteY95" fmla="*/ 2369127 h 2507673"/>
              <a:gd name="connsiteX96" fmla="*/ 388676 w 4281804"/>
              <a:gd name="connsiteY96" fmla="*/ 2396836 h 2507673"/>
              <a:gd name="connsiteX97" fmla="*/ 305549 w 4281804"/>
              <a:gd name="connsiteY97" fmla="*/ 2424545 h 2507673"/>
              <a:gd name="connsiteX98" fmla="*/ 222422 w 4281804"/>
              <a:gd name="connsiteY98" fmla="*/ 2452254 h 2507673"/>
              <a:gd name="connsiteX99" fmla="*/ 167004 w 4281804"/>
              <a:gd name="connsiteY99" fmla="*/ 2466109 h 2507673"/>
              <a:gd name="connsiteX100" fmla="*/ 125440 w 4281804"/>
              <a:gd name="connsiteY100" fmla="*/ 2479963 h 2507673"/>
              <a:gd name="connsiteX101" fmla="*/ 56167 w 4281804"/>
              <a:gd name="connsiteY101" fmla="*/ 2493818 h 2507673"/>
              <a:gd name="connsiteX102" fmla="*/ 14604 w 4281804"/>
              <a:gd name="connsiteY102" fmla="*/ 2507673 h 2507673"/>
              <a:gd name="connsiteX103" fmla="*/ 347113 w 4281804"/>
              <a:gd name="connsiteY103" fmla="*/ 2493818 h 2507673"/>
              <a:gd name="connsiteX104" fmla="*/ 416385 w 4281804"/>
              <a:gd name="connsiteY104" fmla="*/ 2479963 h 2507673"/>
              <a:gd name="connsiteX105" fmla="*/ 457949 w 4281804"/>
              <a:gd name="connsiteY105" fmla="*/ 2466109 h 2507673"/>
              <a:gd name="connsiteX106" fmla="*/ 527222 w 4281804"/>
              <a:gd name="connsiteY106" fmla="*/ 2452254 h 2507673"/>
              <a:gd name="connsiteX107" fmla="*/ 582640 w 4281804"/>
              <a:gd name="connsiteY107" fmla="*/ 2438400 h 2507673"/>
              <a:gd name="connsiteX108" fmla="*/ 624204 w 4281804"/>
              <a:gd name="connsiteY108" fmla="*/ 2410691 h 2507673"/>
              <a:gd name="connsiteX109" fmla="*/ 776604 w 4281804"/>
              <a:gd name="connsiteY109" fmla="*/ 2355273 h 2507673"/>
              <a:gd name="connsiteX110" fmla="*/ 859731 w 4281804"/>
              <a:gd name="connsiteY110" fmla="*/ 2313709 h 2507673"/>
              <a:gd name="connsiteX111" fmla="*/ 942858 w 4281804"/>
              <a:gd name="connsiteY111" fmla="*/ 2272145 h 2507673"/>
              <a:gd name="connsiteX112" fmla="*/ 1025985 w 4281804"/>
              <a:gd name="connsiteY112" fmla="*/ 2230582 h 2507673"/>
              <a:gd name="connsiteX113" fmla="*/ 1095258 w 4281804"/>
              <a:gd name="connsiteY113" fmla="*/ 2175163 h 2507673"/>
              <a:gd name="connsiteX114" fmla="*/ 1150676 w 4281804"/>
              <a:gd name="connsiteY114" fmla="*/ 2133600 h 2507673"/>
              <a:gd name="connsiteX115" fmla="*/ 1192240 w 4281804"/>
              <a:gd name="connsiteY115" fmla="*/ 2119745 h 2507673"/>
              <a:gd name="connsiteX116" fmla="*/ 1233804 w 4281804"/>
              <a:gd name="connsiteY116" fmla="*/ 2092036 h 2507673"/>
              <a:gd name="connsiteX117" fmla="*/ 1316931 w 4281804"/>
              <a:gd name="connsiteY117" fmla="*/ 2064327 h 2507673"/>
              <a:gd name="connsiteX118" fmla="*/ 1400058 w 4281804"/>
              <a:gd name="connsiteY118" fmla="*/ 2036618 h 2507673"/>
              <a:gd name="connsiteX119" fmla="*/ 1441622 w 4281804"/>
              <a:gd name="connsiteY119" fmla="*/ 2022763 h 2507673"/>
              <a:gd name="connsiteX120" fmla="*/ 1497040 w 4281804"/>
              <a:gd name="connsiteY120" fmla="*/ 2008909 h 2507673"/>
              <a:gd name="connsiteX121" fmla="*/ 1538604 w 4281804"/>
              <a:gd name="connsiteY121" fmla="*/ 1995054 h 2507673"/>
              <a:gd name="connsiteX122" fmla="*/ 1649440 w 4281804"/>
              <a:gd name="connsiteY122" fmla="*/ 1967345 h 2507673"/>
              <a:gd name="connsiteX123" fmla="*/ 2023513 w 4281804"/>
              <a:gd name="connsiteY123" fmla="*/ 1981200 h 2507673"/>
              <a:gd name="connsiteX124" fmla="*/ 2106640 w 4281804"/>
              <a:gd name="connsiteY124" fmla="*/ 2008909 h 2507673"/>
              <a:gd name="connsiteX125" fmla="*/ 2148204 w 4281804"/>
              <a:gd name="connsiteY125" fmla="*/ 2022763 h 2507673"/>
              <a:gd name="connsiteX126" fmla="*/ 2162058 w 4281804"/>
              <a:gd name="connsiteY126" fmla="*/ 2022763 h 250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281804" h="2507673">
                <a:moveTo>
                  <a:pt x="2120495" y="1953491"/>
                </a:moveTo>
                <a:cubicBezTo>
                  <a:pt x="2143141" y="1945942"/>
                  <a:pt x="2189487" y="1934543"/>
                  <a:pt x="2203622" y="1911927"/>
                </a:cubicBezTo>
                <a:cubicBezTo>
                  <a:pt x="2203627" y="1911919"/>
                  <a:pt x="2238256" y="1808022"/>
                  <a:pt x="2245185" y="1787236"/>
                </a:cubicBezTo>
                <a:cubicBezTo>
                  <a:pt x="2249803" y="1773382"/>
                  <a:pt x="2248714" y="1756000"/>
                  <a:pt x="2259040" y="1745673"/>
                </a:cubicBezTo>
                <a:lnTo>
                  <a:pt x="2286749" y="1717963"/>
                </a:lnTo>
                <a:cubicBezTo>
                  <a:pt x="2296693" y="1678190"/>
                  <a:pt x="2311449" y="1613146"/>
                  <a:pt x="2328313" y="1579418"/>
                </a:cubicBezTo>
                <a:lnTo>
                  <a:pt x="2356022" y="1524000"/>
                </a:lnTo>
                <a:cubicBezTo>
                  <a:pt x="2384854" y="1408667"/>
                  <a:pt x="2349747" y="1522694"/>
                  <a:pt x="2397585" y="1427018"/>
                </a:cubicBezTo>
                <a:cubicBezTo>
                  <a:pt x="2404116" y="1413956"/>
                  <a:pt x="2405687" y="1398877"/>
                  <a:pt x="2411440" y="1385454"/>
                </a:cubicBezTo>
                <a:cubicBezTo>
                  <a:pt x="2419576" y="1366471"/>
                  <a:pt x="2431013" y="1349019"/>
                  <a:pt x="2439149" y="1330036"/>
                </a:cubicBezTo>
                <a:cubicBezTo>
                  <a:pt x="2444902" y="1316613"/>
                  <a:pt x="2447251" y="1301896"/>
                  <a:pt x="2453004" y="1288473"/>
                </a:cubicBezTo>
                <a:cubicBezTo>
                  <a:pt x="2461140" y="1269490"/>
                  <a:pt x="2472577" y="1252037"/>
                  <a:pt x="2480713" y="1233054"/>
                </a:cubicBezTo>
                <a:cubicBezTo>
                  <a:pt x="2486466" y="1219631"/>
                  <a:pt x="2488814" y="1204914"/>
                  <a:pt x="2494567" y="1191491"/>
                </a:cubicBezTo>
                <a:cubicBezTo>
                  <a:pt x="2502703" y="1172508"/>
                  <a:pt x="2509884" y="1152595"/>
                  <a:pt x="2522276" y="1136073"/>
                </a:cubicBezTo>
                <a:cubicBezTo>
                  <a:pt x="2537951" y="1115173"/>
                  <a:pt x="2577695" y="1080654"/>
                  <a:pt x="2577695" y="1080654"/>
                </a:cubicBezTo>
                <a:cubicBezTo>
                  <a:pt x="2582313" y="1062181"/>
                  <a:pt x="2580987" y="1041079"/>
                  <a:pt x="2591549" y="1025236"/>
                </a:cubicBezTo>
                <a:cubicBezTo>
                  <a:pt x="2600785" y="1011381"/>
                  <a:pt x="2621339" y="1009301"/>
                  <a:pt x="2633113" y="997527"/>
                </a:cubicBezTo>
                <a:cubicBezTo>
                  <a:pt x="2743394" y="887246"/>
                  <a:pt x="2557721" y="1027328"/>
                  <a:pt x="2716240" y="928254"/>
                </a:cubicBezTo>
                <a:cubicBezTo>
                  <a:pt x="2735821" y="916016"/>
                  <a:pt x="2752077" y="898929"/>
                  <a:pt x="2771658" y="886691"/>
                </a:cubicBezTo>
                <a:cubicBezTo>
                  <a:pt x="2789172" y="875745"/>
                  <a:pt x="2809144" y="869229"/>
                  <a:pt x="2827076" y="858982"/>
                </a:cubicBezTo>
                <a:cubicBezTo>
                  <a:pt x="2841533" y="850721"/>
                  <a:pt x="2853747" y="838720"/>
                  <a:pt x="2868640" y="831273"/>
                </a:cubicBezTo>
                <a:cubicBezTo>
                  <a:pt x="2881702" y="824742"/>
                  <a:pt x="2897142" y="823949"/>
                  <a:pt x="2910204" y="817418"/>
                </a:cubicBezTo>
                <a:cubicBezTo>
                  <a:pt x="2925097" y="809971"/>
                  <a:pt x="2936551" y="796472"/>
                  <a:pt x="2951767" y="789709"/>
                </a:cubicBezTo>
                <a:cubicBezTo>
                  <a:pt x="2978458" y="777846"/>
                  <a:pt x="3007186" y="771237"/>
                  <a:pt x="3034895" y="762000"/>
                </a:cubicBezTo>
                <a:cubicBezTo>
                  <a:pt x="3103113" y="739260"/>
                  <a:pt x="3062042" y="750548"/>
                  <a:pt x="3159585" y="734291"/>
                </a:cubicBezTo>
                <a:cubicBezTo>
                  <a:pt x="3252397" y="703353"/>
                  <a:pt x="3153488" y="733098"/>
                  <a:pt x="3325840" y="706582"/>
                </a:cubicBezTo>
                <a:cubicBezTo>
                  <a:pt x="3344660" y="703687"/>
                  <a:pt x="3362438" y="695622"/>
                  <a:pt x="3381258" y="692727"/>
                </a:cubicBezTo>
                <a:cubicBezTo>
                  <a:pt x="3422591" y="686368"/>
                  <a:pt x="3464385" y="683491"/>
                  <a:pt x="3505949" y="678873"/>
                </a:cubicBezTo>
                <a:lnTo>
                  <a:pt x="3630640" y="637309"/>
                </a:lnTo>
                <a:lnTo>
                  <a:pt x="3672204" y="623454"/>
                </a:lnTo>
                <a:lnTo>
                  <a:pt x="3713767" y="609600"/>
                </a:lnTo>
                <a:cubicBezTo>
                  <a:pt x="3727622" y="600364"/>
                  <a:pt x="3740115" y="588654"/>
                  <a:pt x="3755331" y="581891"/>
                </a:cubicBezTo>
                <a:cubicBezTo>
                  <a:pt x="3782021" y="570029"/>
                  <a:pt x="3838458" y="554182"/>
                  <a:pt x="3838458" y="554182"/>
                </a:cubicBezTo>
                <a:cubicBezTo>
                  <a:pt x="3852313" y="544946"/>
                  <a:pt x="3865565" y="534734"/>
                  <a:pt x="3880022" y="526473"/>
                </a:cubicBezTo>
                <a:cubicBezTo>
                  <a:pt x="3961196" y="480087"/>
                  <a:pt x="3909498" y="519272"/>
                  <a:pt x="3977004" y="471054"/>
                </a:cubicBezTo>
                <a:cubicBezTo>
                  <a:pt x="4122284" y="367284"/>
                  <a:pt x="3953144" y="488628"/>
                  <a:pt x="4073985" y="387927"/>
                </a:cubicBezTo>
                <a:cubicBezTo>
                  <a:pt x="4086777" y="377267"/>
                  <a:pt x="4103104" y="371280"/>
                  <a:pt x="4115549" y="360218"/>
                </a:cubicBezTo>
                <a:cubicBezTo>
                  <a:pt x="4138587" y="339740"/>
                  <a:pt x="4207476" y="278072"/>
                  <a:pt x="4226385" y="235527"/>
                </a:cubicBezTo>
                <a:cubicBezTo>
                  <a:pt x="4249695" y="183081"/>
                  <a:pt x="4257919" y="138294"/>
                  <a:pt x="4267949" y="83127"/>
                </a:cubicBezTo>
                <a:cubicBezTo>
                  <a:pt x="4272974" y="55489"/>
                  <a:pt x="4277186" y="27709"/>
                  <a:pt x="4281804" y="0"/>
                </a:cubicBezTo>
                <a:cubicBezTo>
                  <a:pt x="4277186" y="152400"/>
                  <a:pt x="4275563" y="304920"/>
                  <a:pt x="4267949" y="457200"/>
                </a:cubicBezTo>
                <a:cubicBezTo>
                  <a:pt x="4266357" y="489032"/>
                  <a:pt x="4241435" y="642443"/>
                  <a:pt x="4226385" y="665018"/>
                </a:cubicBezTo>
                <a:lnTo>
                  <a:pt x="4198676" y="706582"/>
                </a:lnTo>
                <a:cubicBezTo>
                  <a:pt x="4186361" y="743528"/>
                  <a:pt x="4179940" y="769321"/>
                  <a:pt x="4157113" y="803563"/>
                </a:cubicBezTo>
                <a:cubicBezTo>
                  <a:pt x="4149867" y="814432"/>
                  <a:pt x="4137564" y="821073"/>
                  <a:pt x="4129404" y="831273"/>
                </a:cubicBezTo>
                <a:cubicBezTo>
                  <a:pt x="4030517" y="954882"/>
                  <a:pt x="4229824" y="744706"/>
                  <a:pt x="4018567" y="955963"/>
                </a:cubicBezTo>
                <a:cubicBezTo>
                  <a:pt x="4009330" y="965200"/>
                  <a:pt x="4002541" y="977831"/>
                  <a:pt x="3990858" y="983673"/>
                </a:cubicBezTo>
                <a:cubicBezTo>
                  <a:pt x="3972385" y="992909"/>
                  <a:pt x="3952246" y="999378"/>
                  <a:pt x="3935440" y="1011382"/>
                </a:cubicBezTo>
                <a:cubicBezTo>
                  <a:pt x="3919496" y="1022770"/>
                  <a:pt x="3909342" y="1040916"/>
                  <a:pt x="3893876" y="1052945"/>
                </a:cubicBezTo>
                <a:cubicBezTo>
                  <a:pt x="3800026" y="1125939"/>
                  <a:pt x="3836528" y="1089674"/>
                  <a:pt x="3755331" y="1136073"/>
                </a:cubicBezTo>
                <a:cubicBezTo>
                  <a:pt x="3740874" y="1144334"/>
                  <a:pt x="3729358" y="1157935"/>
                  <a:pt x="3713767" y="1163782"/>
                </a:cubicBezTo>
                <a:cubicBezTo>
                  <a:pt x="3691718" y="1172050"/>
                  <a:pt x="3667586" y="1173018"/>
                  <a:pt x="3644495" y="1177636"/>
                </a:cubicBezTo>
                <a:cubicBezTo>
                  <a:pt x="3635258" y="1186872"/>
                  <a:pt x="3629016" y="1200758"/>
                  <a:pt x="3616785" y="1205345"/>
                </a:cubicBezTo>
                <a:cubicBezTo>
                  <a:pt x="3590482" y="1215209"/>
                  <a:pt x="3561080" y="1213106"/>
                  <a:pt x="3533658" y="1219200"/>
                </a:cubicBezTo>
                <a:cubicBezTo>
                  <a:pt x="3519402" y="1222368"/>
                  <a:pt x="3505949" y="1228436"/>
                  <a:pt x="3492095" y="1233054"/>
                </a:cubicBezTo>
                <a:cubicBezTo>
                  <a:pt x="3432162" y="1292985"/>
                  <a:pt x="3492492" y="1242161"/>
                  <a:pt x="3353549" y="1288473"/>
                </a:cubicBezTo>
                <a:cubicBezTo>
                  <a:pt x="3339694" y="1293091"/>
                  <a:pt x="3326027" y="1298315"/>
                  <a:pt x="3311985" y="1302327"/>
                </a:cubicBezTo>
                <a:cubicBezTo>
                  <a:pt x="3293676" y="1307558"/>
                  <a:pt x="3274396" y="1309496"/>
                  <a:pt x="3256567" y="1316182"/>
                </a:cubicBezTo>
                <a:cubicBezTo>
                  <a:pt x="3177258" y="1345923"/>
                  <a:pt x="3228400" y="1340541"/>
                  <a:pt x="3159585" y="1357745"/>
                </a:cubicBezTo>
                <a:cubicBezTo>
                  <a:pt x="3136740" y="1363456"/>
                  <a:pt x="3113158" y="1365889"/>
                  <a:pt x="3090313" y="1371600"/>
                </a:cubicBezTo>
                <a:cubicBezTo>
                  <a:pt x="3076145" y="1375142"/>
                  <a:pt x="3062791" y="1381442"/>
                  <a:pt x="3048749" y="1385454"/>
                </a:cubicBezTo>
                <a:cubicBezTo>
                  <a:pt x="3030440" y="1390685"/>
                  <a:pt x="3011569" y="1393837"/>
                  <a:pt x="2993331" y="1399309"/>
                </a:cubicBezTo>
                <a:cubicBezTo>
                  <a:pt x="2965355" y="1407702"/>
                  <a:pt x="2937913" y="1417782"/>
                  <a:pt x="2910204" y="1427018"/>
                </a:cubicBezTo>
                <a:cubicBezTo>
                  <a:pt x="2896349" y="1431636"/>
                  <a:pt x="2880791" y="1432772"/>
                  <a:pt x="2868640" y="1440873"/>
                </a:cubicBezTo>
                <a:cubicBezTo>
                  <a:pt x="2854785" y="1450109"/>
                  <a:pt x="2842292" y="1461819"/>
                  <a:pt x="2827076" y="1468582"/>
                </a:cubicBezTo>
                <a:cubicBezTo>
                  <a:pt x="2800386" y="1480444"/>
                  <a:pt x="2771658" y="1487055"/>
                  <a:pt x="2743949" y="1496291"/>
                </a:cubicBezTo>
                <a:lnTo>
                  <a:pt x="2702385" y="1510145"/>
                </a:lnTo>
                <a:cubicBezTo>
                  <a:pt x="2674676" y="1528618"/>
                  <a:pt x="2650851" y="1555032"/>
                  <a:pt x="2619258" y="1565563"/>
                </a:cubicBezTo>
                <a:cubicBezTo>
                  <a:pt x="2605404" y="1570181"/>
                  <a:pt x="2590461" y="1572326"/>
                  <a:pt x="2577695" y="1579418"/>
                </a:cubicBezTo>
                <a:cubicBezTo>
                  <a:pt x="2577678" y="1579427"/>
                  <a:pt x="2473794" y="1648685"/>
                  <a:pt x="2453004" y="1662545"/>
                </a:cubicBezTo>
                <a:cubicBezTo>
                  <a:pt x="2439149" y="1671781"/>
                  <a:pt x="2427237" y="1684988"/>
                  <a:pt x="2411440" y="1690254"/>
                </a:cubicBezTo>
                <a:lnTo>
                  <a:pt x="2369876" y="1704109"/>
                </a:lnTo>
                <a:cubicBezTo>
                  <a:pt x="2356022" y="1717964"/>
                  <a:pt x="2343365" y="1733130"/>
                  <a:pt x="2328313" y="1745673"/>
                </a:cubicBezTo>
                <a:cubicBezTo>
                  <a:pt x="2315521" y="1756333"/>
                  <a:pt x="2297714" y="1760851"/>
                  <a:pt x="2286749" y="1773382"/>
                </a:cubicBezTo>
                <a:cubicBezTo>
                  <a:pt x="2264819" y="1798444"/>
                  <a:pt x="2254879" y="1832961"/>
                  <a:pt x="2231331" y="1856509"/>
                </a:cubicBezTo>
                <a:lnTo>
                  <a:pt x="2189767" y="1898073"/>
                </a:lnTo>
                <a:cubicBezTo>
                  <a:pt x="2175242" y="1941648"/>
                  <a:pt x="2178827" y="1951549"/>
                  <a:pt x="2134349" y="1981200"/>
                </a:cubicBezTo>
                <a:cubicBezTo>
                  <a:pt x="2122198" y="1989301"/>
                  <a:pt x="2106640" y="1990436"/>
                  <a:pt x="2092785" y="1995054"/>
                </a:cubicBezTo>
                <a:cubicBezTo>
                  <a:pt x="1986111" y="1888380"/>
                  <a:pt x="2042262" y="1933663"/>
                  <a:pt x="1926531" y="1856509"/>
                </a:cubicBezTo>
                <a:cubicBezTo>
                  <a:pt x="1912676" y="1847273"/>
                  <a:pt x="1900764" y="1834066"/>
                  <a:pt x="1884967" y="1828800"/>
                </a:cubicBezTo>
                <a:lnTo>
                  <a:pt x="1801840" y="1801091"/>
                </a:lnTo>
                <a:cubicBezTo>
                  <a:pt x="1640204" y="1805709"/>
                  <a:pt x="1478157" y="1802543"/>
                  <a:pt x="1316931" y="1814945"/>
                </a:cubicBezTo>
                <a:cubicBezTo>
                  <a:pt x="1296339" y="1816529"/>
                  <a:pt x="1280496" y="1834518"/>
                  <a:pt x="1261513" y="1842654"/>
                </a:cubicBezTo>
                <a:cubicBezTo>
                  <a:pt x="1248090" y="1848407"/>
                  <a:pt x="1233804" y="1851891"/>
                  <a:pt x="1219949" y="1856509"/>
                </a:cubicBezTo>
                <a:cubicBezTo>
                  <a:pt x="1206094" y="1870364"/>
                  <a:pt x="1193261" y="1885322"/>
                  <a:pt x="1178385" y="1898073"/>
                </a:cubicBezTo>
                <a:cubicBezTo>
                  <a:pt x="1160853" y="1913100"/>
                  <a:pt x="1139295" y="1923308"/>
                  <a:pt x="1122967" y="1939636"/>
                </a:cubicBezTo>
                <a:cubicBezTo>
                  <a:pt x="1111193" y="1951410"/>
                  <a:pt x="1104936" y="1967650"/>
                  <a:pt x="1095258" y="1981200"/>
                </a:cubicBezTo>
                <a:cubicBezTo>
                  <a:pt x="1077291" y="2006355"/>
                  <a:pt x="1052241" y="2043322"/>
                  <a:pt x="1025985" y="2064327"/>
                </a:cubicBezTo>
                <a:cubicBezTo>
                  <a:pt x="989923" y="2093176"/>
                  <a:pt x="958961" y="2132850"/>
                  <a:pt x="915149" y="2147454"/>
                </a:cubicBezTo>
                <a:cubicBezTo>
                  <a:pt x="810676" y="2182279"/>
                  <a:pt x="939452" y="2135302"/>
                  <a:pt x="832022" y="2189018"/>
                </a:cubicBezTo>
                <a:cubicBezTo>
                  <a:pt x="818960" y="2195549"/>
                  <a:pt x="803520" y="2196342"/>
                  <a:pt x="790458" y="2202873"/>
                </a:cubicBezTo>
                <a:cubicBezTo>
                  <a:pt x="775565" y="2210320"/>
                  <a:pt x="763015" y="2221757"/>
                  <a:pt x="748895" y="2230582"/>
                </a:cubicBezTo>
                <a:cubicBezTo>
                  <a:pt x="726060" y="2244854"/>
                  <a:pt x="703162" y="2259068"/>
                  <a:pt x="679622" y="2272145"/>
                </a:cubicBezTo>
                <a:cubicBezTo>
                  <a:pt x="661568" y="2282175"/>
                  <a:pt x="643187" y="2291718"/>
                  <a:pt x="624204" y="2299854"/>
                </a:cubicBezTo>
                <a:cubicBezTo>
                  <a:pt x="596374" y="2311781"/>
                  <a:pt x="555350" y="2320531"/>
                  <a:pt x="527222" y="2327563"/>
                </a:cubicBezTo>
                <a:cubicBezTo>
                  <a:pt x="422877" y="2397128"/>
                  <a:pt x="555487" y="2315451"/>
                  <a:pt x="430240" y="2369127"/>
                </a:cubicBezTo>
                <a:cubicBezTo>
                  <a:pt x="414935" y="2375686"/>
                  <a:pt x="403892" y="2390073"/>
                  <a:pt x="388676" y="2396836"/>
                </a:cubicBezTo>
                <a:cubicBezTo>
                  <a:pt x="361986" y="2408698"/>
                  <a:pt x="333258" y="2415309"/>
                  <a:pt x="305549" y="2424545"/>
                </a:cubicBezTo>
                <a:cubicBezTo>
                  <a:pt x="305539" y="2424548"/>
                  <a:pt x="222433" y="2452251"/>
                  <a:pt x="222422" y="2452254"/>
                </a:cubicBezTo>
                <a:cubicBezTo>
                  <a:pt x="203949" y="2456872"/>
                  <a:pt x="185313" y="2460878"/>
                  <a:pt x="167004" y="2466109"/>
                </a:cubicBezTo>
                <a:cubicBezTo>
                  <a:pt x="152962" y="2470121"/>
                  <a:pt x="139608" y="2476421"/>
                  <a:pt x="125440" y="2479963"/>
                </a:cubicBezTo>
                <a:cubicBezTo>
                  <a:pt x="102595" y="2485674"/>
                  <a:pt x="79012" y="2488106"/>
                  <a:pt x="56167" y="2493818"/>
                </a:cubicBezTo>
                <a:cubicBezTo>
                  <a:pt x="41999" y="2497360"/>
                  <a:pt x="0" y="2507673"/>
                  <a:pt x="14604" y="2507673"/>
                </a:cubicBezTo>
                <a:cubicBezTo>
                  <a:pt x="125537" y="2507673"/>
                  <a:pt x="236277" y="2498436"/>
                  <a:pt x="347113" y="2493818"/>
                </a:cubicBezTo>
                <a:cubicBezTo>
                  <a:pt x="370204" y="2489200"/>
                  <a:pt x="393540" y="2485674"/>
                  <a:pt x="416385" y="2479963"/>
                </a:cubicBezTo>
                <a:cubicBezTo>
                  <a:pt x="430553" y="2476421"/>
                  <a:pt x="443781" y="2469651"/>
                  <a:pt x="457949" y="2466109"/>
                </a:cubicBezTo>
                <a:cubicBezTo>
                  <a:pt x="480794" y="2460398"/>
                  <a:pt x="504234" y="2457362"/>
                  <a:pt x="527222" y="2452254"/>
                </a:cubicBezTo>
                <a:cubicBezTo>
                  <a:pt x="545810" y="2448123"/>
                  <a:pt x="564167" y="2443018"/>
                  <a:pt x="582640" y="2438400"/>
                </a:cubicBezTo>
                <a:cubicBezTo>
                  <a:pt x="596495" y="2429164"/>
                  <a:pt x="608988" y="2417454"/>
                  <a:pt x="624204" y="2410691"/>
                </a:cubicBezTo>
                <a:cubicBezTo>
                  <a:pt x="740566" y="2358975"/>
                  <a:pt x="672003" y="2407574"/>
                  <a:pt x="776604" y="2355273"/>
                </a:cubicBezTo>
                <a:cubicBezTo>
                  <a:pt x="884032" y="2301558"/>
                  <a:pt x="755260" y="2348531"/>
                  <a:pt x="859731" y="2313709"/>
                </a:cubicBezTo>
                <a:cubicBezTo>
                  <a:pt x="978849" y="2234298"/>
                  <a:pt x="828137" y="2329506"/>
                  <a:pt x="942858" y="2272145"/>
                </a:cubicBezTo>
                <a:cubicBezTo>
                  <a:pt x="1050279" y="2218434"/>
                  <a:pt x="921523" y="2265402"/>
                  <a:pt x="1025985" y="2230582"/>
                </a:cubicBezTo>
                <a:cubicBezTo>
                  <a:pt x="1072322" y="2184246"/>
                  <a:pt x="1034091" y="2218854"/>
                  <a:pt x="1095258" y="2175163"/>
                </a:cubicBezTo>
                <a:cubicBezTo>
                  <a:pt x="1114048" y="2161742"/>
                  <a:pt x="1130628" y="2145056"/>
                  <a:pt x="1150676" y="2133600"/>
                </a:cubicBezTo>
                <a:cubicBezTo>
                  <a:pt x="1163356" y="2126354"/>
                  <a:pt x="1179178" y="2126276"/>
                  <a:pt x="1192240" y="2119745"/>
                </a:cubicBezTo>
                <a:cubicBezTo>
                  <a:pt x="1207133" y="2112298"/>
                  <a:pt x="1218588" y="2098799"/>
                  <a:pt x="1233804" y="2092036"/>
                </a:cubicBezTo>
                <a:cubicBezTo>
                  <a:pt x="1260494" y="2080174"/>
                  <a:pt x="1289222" y="2073563"/>
                  <a:pt x="1316931" y="2064327"/>
                </a:cubicBezTo>
                <a:lnTo>
                  <a:pt x="1400058" y="2036618"/>
                </a:lnTo>
                <a:cubicBezTo>
                  <a:pt x="1413913" y="2032000"/>
                  <a:pt x="1427454" y="2026305"/>
                  <a:pt x="1441622" y="2022763"/>
                </a:cubicBezTo>
                <a:cubicBezTo>
                  <a:pt x="1460095" y="2018145"/>
                  <a:pt x="1478731" y="2014140"/>
                  <a:pt x="1497040" y="2008909"/>
                </a:cubicBezTo>
                <a:cubicBezTo>
                  <a:pt x="1511082" y="2004897"/>
                  <a:pt x="1524514" y="1998897"/>
                  <a:pt x="1538604" y="1995054"/>
                </a:cubicBezTo>
                <a:cubicBezTo>
                  <a:pt x="1575344" y="1985034"/>
                  <a:pt x="1649440" y="1967345"/>
                  <a:pt x="1649440" y="1967345"/>
                </a:cubicBezTo>
                <a:cubicBezTo>
                  <a:pt x="1774131" y="1971963"/>
                  <a:pt x="1899249" y="1969903"/>
                  <a:pt x="2023513" y="1981200"/>
                </a:cubicBezTo>
                <a:cubicBezTo>
                  <a:pt x="2052601" y="1983844"/>
                  <a:pt x="2078931" y="1999673"/>
                  <a:pt x="2106640" y="2008909"/>
                </a:cubicBezTo>
                <a:cubicBezTo>
                  <a:pt x="2120495" y="2013527"/>
                  <a:pt x="2133600" y="2022763"/>
                  <a:pt x="2148204" y="2022763"/>
                </a:cubicBezTo>
                <a:lnTo>
                  <a:pt x="2162058" y="2022763"/>
                </a:ln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второе    желание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011" t="4155" r="4527" b="4577"/>
          <a:stretch/>
        </p:blipFill>
        <p:spPr>
          <a:xfrm>
            <a:off x="2571736" y="1285860"/>
            <a:ext cx="4357718" cy="536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4185103">
            <a:off x="1858656" y="1335042"/>
            <a:ext cx="1994374" cy="2202574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8244255">
            <a:off x="3372253" y="215066"/>
            <a:ext cx="1578543" cy="24190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275856" y="1988840"/>
            <a:ext cx="1800200" cy="172819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976255" y="2976783"/>
            <a:ext cx="2006143" cy="3659926"/>
          </a:xfrm>
          <a:custGeom>
            <a:avLst/>
            <a:gdLst>
              <a:gd name="connsiteX0" fmla="*/ 1094509 w 2006143"/>
              <a:gd name="connsiteY0" fmla="*/ 1944 h 3659926"/>
              <a:gd name="connsiteX1" fmla="*/ 1233054 w 2006143"/>
              <a:gd name="connsiteY1" fmla="*/ 43508 h 3659926"/>
              <a:gd name="connsiteX2" fmla="*/ 1357745 w 2006143"/>
              <a:gd name="connsiteY2" fmla="*/ 98926 h 3659926"/>
              <a:gd name="connsiteX3" fmla="*/ 1454727 w 2006143"/>
              <a:gd name="connsiteY3" fmla="*/ 154344 h 3659926"/>
              <a:gd name="connsiteX4" fmla="*/ 1551709 w 2006143"/>
              <a:gd name="connsiteY4" fmla="*/ 209762 h 3659926"/>
              <a:gd name="connsiteX5" fmla="*/ 1579418 w 2006143"/>
              <a:gd name="connsiteY5" fmla="*/ 237472 h 3659926"/>
              <a:gd name="connsiteX6" fmla="*/ 1620981 w 2006143"/>
              <a:gd name="connsiteY6" fmla="*/ 265181 h 3659926"/>
              <a:gd name="connsiteX7" fmla="*/ 1717963 w 2006143"/>
              <a:gd name="connsiteY7" fmla="*/ 362162 h 3659926"/>
              <a:gd name="connsiteX8" fmla="*/ 1773381 w 2006143"/>
              <a:gd name="connsiteY8" fmla="*/ 445290 h 3659926"/>
              <a:gd name="connsiteX9" fmla="*/ 1787236 w 2006143"/>
              <a:gd name="connsiteY9" fmla="*/ 486853 h 3659926"/>
              <a:gd name="connsiteX10" fmla="*/ 1828800 w 2006143"/>
              <a:gd name="connsiteY10" fmla="*/ 528417 h 3659926"/>
              <a:gd name="connsiteX11" fmla="*/ 1842654 w 2006143"/>
              <a:gd name="connsiteY11" fmla="*/ 569981 h 3659926"/>
              <a:gd name="connsiteX12" fmla="*/ 1870363 w 2006143"/>
              <a:gd name="connsiteY12" fmla="*/ 625399 h 3659926"/>
              <a:gd name="connsiteX13" fmla="*/ 1884218 w 2006143"/>
              <a:gd name="connsiteY13" fmla="*/ 680817 h 3659926"/>
              <a:gd name="connsiteX14" fmla="*/ 1925781 w 2006143"/>
              <a:gd name="connsiteY14" fmla="*/ 777799 h 3659926"/>
              <a:gd name="connsiteX15" fmla="*/ 1939636 w 2006143"/>
              <a:gd name="connsiteY15" fmla="*/ 833217 h 3659926"/>
              <a:gd name="connsiteX16" fmla="*/ 1981200 w 2006143"/>
              <a:gd name="connsiteY16" fmla="*/ 944053 h 3659926"/>
              <a:gd name="connsiteX17" fmla="*/ 1967345 w 2006143"/>
              <a:gd name="connsiteY17" fmla="*/ 1415108 h 3659926"/>
              <a:gd name="connsiteX18" fmla="*/ 1953490 w 2006143"/>
              <a:gd name="connsiteY18" fmla="*/ 1470526 h 3659926"/>
              <a:gd name="connsiteX19" fmla="*/ 1870363 w 2006143"/>
              <a:gd name="connsiteY19" fmla="*/ 1650635 h 3659926"/>
              <a:gd name="connsiteX20" fmla="*/ 1856509 w 2006143"/>
              <a:gd name="connsiteY20" fmla="*/ 1692199 h 3659926"/>
              <a:gd name="connsiteX21" fmla="*/ 1759527 w 2006143"/>
              <a:gd name="connsiteY21" fmla="*/ 1803035 h 3659926"/>
              <a:gd name="connsiteX22" fmla="*/ 1717963 w 2006143"/>
              <a:gd name="connsiteY22" fmla="*/ 1844599 h 3659926"/>
              <a:gd name="connsiteX23" fmla="*/ 1690254 w 2006143"/>
              <a:gd name="connsiteY23" fmla="*/ 1886162 h 3659926"/>
              <a:gd name="connsiteX24" fmla="*/ 1565563 w 2006143"/>
              <a:gd name="connsiteY24" fmla="*/ 1969290 h 3659926"/>
              <a:gd name="connsiteX25" fmla="*/ 1427018 w 2006143"/>
              <a:gd name="connsiteY25" fmla="*/ 2066272 h 3659926"/>
              <a:gd name="connsiteX26" fmla="*/ 1385454 w 2006143"/>
              <a:gd name="connsiteY26" fmla="*/ 2080126 h 3659926"/>
              <a:gd name="connsiteX27" fmla="*/ 1260763 w 2006143"/>
              <a:gd name="connsiteY27" fmla="*/ 2163253 h 3659926"/>
              <a:gd name="connsiteX28" fmla="*/ 1219200 w 2006143"/>
              <a:gd name="connsiteY28" fmla="*/ 2190962 h 3659926"/>
              <a:gd name="connsiteX29" fmla="*/ 1163781 w 2006143"/>
              <a:gd name="connsiteY29" fmla="*/ 2218672 h 3659926"/>
              <a:gd name="connsiteX30" fmla="*/ 1080654 w 2006143"/>
              <a:gd name="connsiteY30" fmla="*/ 2301799 h 3659926"/>
              <a:gd name="connsiteX31" fmla="*/ 1039090 w 2006143"/>
              <a:gd name="connsiteY31" fmla="*/ 2343362 h 3659926"/>
              <a:gd name="connsiteX32" fmla="*/ 997527 w 2006143"/>
              <a:gd name="connsiteY32" fmla="*/ 2357217 h 3659926"/>
              <a:gd name="connsiteX33" fmla="*/ 914400 w 2006143"/>
              <a:gd name="connsiteY33" fmla="*/ 2426490 h 3659926"/>
              <a:gd name="connsiteX34" fmla="*/ 886690 w 2006143"/>
              <a:gd name="connsiteY34" fmla="*/ 2454199 h 3659926"/>
              <a:gd name="connsiteX35" fmla="*/ 775854 w 2006143"/>
              <a:gd name="connsiteY35" fmla="*/ 2523472 h 3659926"/>
              <a:gd name="connsiteX36" fmla="*/ 706581 w 2006143"/>
              <a:gd name="connsiteY36" fmla="*/ 2578890 h 3659926"/>
              <a:gd name="connsiteX37" fmla="*/ 568036 w 2006143"/>
              <a:gd name="connsiteY37" fmla="*/ 2675872 h 3659926"/>
              <a:gd name="connsiteX38" fmla="*/ 443345 w 2006143"/>
              <a:gd name="connsiteY38" fmla="*/ 2786708 h 3659926"/>
              <a:gd name="connsiteX39" fmla="*/ 415636 w 2006143"/>
              <a:gd name="connsiteY39" fmla="*/ 2828272 h 3659926"/>
              <a:gd name="connsiteX40" fmla="*/ 332509 w 2006143"/>
              <a:gd name="connsiteY40" fmla="*/ 2911399 h 3659926"/>
              <a:gd name="connsiteX41" fmla="*/ 263236 w 2006143"/>
              <a:gd name="connsiteY41" fmla="*/ 2994526 h 3659926"/>
              <a:gd name="connsiteX42" fmla="*/ 180109 w 2006143"/>
              <a:gd name="connsiteY42" fmla="*/ 3105362 h 3659926"/>
              <a:gd name="connsiteX43" fmla="*/ 124690 w 2006143"/>
              <a:gd name="connsiteY43" fmla="*/ 3188490 h 3659926"/>
              <a:gd name="connsiteX44" fmla="*/ 96981 w 2006143"/>
              <a:gd name="connsiteY44" fmla="*/ 3230053 h 3659926"/>
              <a:gd name="connsiteX45" fmla="*/ 69272 w 2006143"/>
              <a:gd name="connsiteY45" fmla="*/ 3313181 h 3659926"/>
              <a:gd name="connsiteX46" fmla="*/ 55418 w 2006143"/>
              <a:gd name="connsiteY46" fmla="*/ 3354744 h 3659926"/>
              <a:gd name="connsiteX47" fmla="*/ 27709 w 2006143"/>
              <a:gd name="connsiteY47" fmla="*/ 3451726 h 3659926"/>
              <a:gd name="connsiteX48" fmla="*/ 13854 w 2006143"/>
              <a:gd name="connsiteY48" fmla="*/ 3548708 h 3659926"/>
              <a:gd name="connsiteX49" fmla="*/ 0 w 2006143"/>
              <a:gd name="connsiteY49" fmla="*/ 3631835 h 3659926"/>
              <a:gd name="connsiteX50" fmla="*/ 41563 w 2006143"/>
              <a:gd name="connsiteY50" fmla="*/ 3368599 h 3659926"/>
              <a:gd name="connsiteX51" fmla="*/ 83127 w 2006143"/>
              <a:gd name="connsiteY51" fmla="*/ 3257762 h 3659926"/>
              <a:gd name="connsiteX52" fmla="*/ 124690 w 2006143"/>
              <a:gd name="connsiteY52" fmla="*/ 3146926 h 3659926"/>
              <a:gd name="connsiteX53" fmla="*/ 138545 w 2006143"/>
              <a:gd name="connsiteY53" fmla="*/ 3105362 h 3659926"/>
              <a:gd name="connsiteX54" fmla="*/ 166254 w 2006143"/>
              <a:gd name="connsiteY54" fmla="*/ 3049944 h 3659926"/>
              <a:gd name="connsiteX55" fmla="*/ 180109 w 2006143"/>
              <a:gd name="connsiteY55" fmla="*/ 2994526 h 3659926"/>
              <a:gd name="connsiteX56" fmla="*/ 235527 w 2006143"/>
              <a:gd name="connsiteY56" fmla="*/ 2911399 h 3659926"/>
              <a:gd name="connsiteX57" fmla="*/ 263236 w 2006143"/>
              <a:gd name="connsiteY57" fmla="*/ 2869835 h 3659926"/>
              <a:gd name="connsiteX58" fmla="*/ 332509 w 2006143"/>
              <a:gd name="connsiteY58" fmla="*/ 2800562 h 3659926"/>
              <a:gd name="connsiteX59" fmla="*/ 346363 w 2006143"/>
              <a:gd name="connsiteY59" fmla="*/ 2758999 h 3659926"/>
              <a:gd name="connsiteX60" fmla="*/ 429490 w 2006143"/>
              <a:gd name="connsiteY60" fmla="*/ 2675872 h 3659926"/>
              <a:gd name="connsiteX61" fmla="*/ 457200 w 2006143"/>
              <a:gd name="connsiteY61" fmla="*/ 2648162 h 3659926"/>
              <a:gd name="connsiteX62" fmla="*/ 484909 w 2006143"/>
              <a:gd name="connsiteY62" fmla="*/ 2606599 h 3659926"/>
              <a:gd name="connsiteX63" fmla="*/ 526472 w 2006143"/>
              <a:gd name="connsiteY63" fmla="*/ 2592744 h 3659926"/>
              <a:gd name="connsiteX64" fmla="*/ 568036 w 2006143"/>
              <a:gd name="connsiteY64" fmla="*/ 2565035 h 3659926"/>
              <a:gd name="connsiteX65" fmla="*/ 609600 w 2006143"/>
              <a:gd name="connsiteY65" fmla="*/ 2523472 h 3659926"/>
              <a:gd name="connsiteX66" fmla="*/ 692727 w 2006143"/>
              <a:gd name="connsiteY66" fmla="*/ 2481908 h 3659926"/>
              <a:gd name="connsiteX67" fmla="*/ 734290 w 2006143"/>
              <a:gd name="connsiteY67" fmla="*/ 2454199 h 3659926"/>
              <a:gd name="connsiteX68" fmla="*/ 845127 w 2006143"/>
              <a:gd name="connsiteY68" fmla="*/ 2371072 h 3659926"/>
              <a:gd name="connsiteX69" fmla="*/ 886690 w 2006143"/>
              <a:gd name="connsiteY69" fmla="*/ 2357217 h 3659926"/>
              <a:gd name="connsiteX70" fmla="*/ 955963 w 2006143"/>
              <a:gd name="connsiteY70" fmla="*/ 2301799 h 3659926"/>
              <a:gd name="connsiteX71" fmla="*/ 1011381 w 2006143"/>
              <a:gd name="connsiteY71" fmla="*/ 2287944 h 3659926"/>
              <a:gd name="connsiteX72" fmla="*/ 1052945 w 2006143"/>
              <a:gd name="connsiteY72" fmla="*/ 2260235 h 3659926"/>
              <a:gd name="connsiteX73" fmla="*/ 1094509 w 2006143"/>
              <a:gd name="connsiteY73" fmla="*/ 2218672 h 3659926"/>
              <a:gd name="connsiteX74" fmla="*/ 1136072 w 2006143"/>
              <a:gd name="connsiteY74" fmla="*/ 2204817 h 3659926"/>
              <a:gd name="connsiteX75" fmla="*/ 1219200 w 2006143"/>
              <a:gd name="connsiteY75" fmla="*/ 2121690 h 3659926"/>
              <a:gd name="connsiteX76" fmla="*/ 1260763 w 2006143"/>
              <a:gd name="connsiteY76" fmla="*/ 2080126 h 3659926"/>
              <a:gd name="connsiteX77" fmla="*/ 1330036 w 2006143"/>
              <a:gd name="connsiteY77" fmla="*/ 2010853 h 3659926"/>
              <a:gd name="connsiteX78" fmla="*/ 1399309 w 2006143"/>
              <a:gd name="connsiteY78" fmla="*/ 1927726 h 3659926"/>
              <a:gd name="connsiteX79" fmla="*/ 1482436 w 2006143"/>
              <a:gd name="connsiteY79" fmla="*/ 1872308 h 3659926"/>
              <a:gd name="connsiteX80" fmla="*/ 1524000 w 2006143"/>
              <a:gd name="connsiteY80" fmla="*/ 1844599 h 3659926"/>
              <a:gd name="connsiteX81" fmla="*/ 1607127 w 2006143"/>
              <a:gd name="connsiteY81" fmla="*/ 1789181 h 3659926"/>
              <a:gd name="connsiteX82" fmla="*/ 1676400 w 2006143"/>
              <a:gd name="connsiteY82" fmla="*/ 1719908 h 3659926"/>
              <a:gd name="connsiteX83" fmla="*/ 1759527 w 2006143"/>
              <a:gd name="connsiteY83" fmla="*/ 1650635 h 3659926"/>
              <a:gd name="connsiteX84" fmla="*/ 1787236 w 2006143"/>
              <a:gd name="connsiteY84" fmla="*/ 1567508 h 3659926"/>
              <a:gd name="connsiteX85" fmla="*/ 1870363 w 2006143"/>
              <a:gd name="connsiteY85" fmla="*/ 1401253 h 3659926"/>
              <a:gd name="connsiteX86" fmla="*/ 1884218 w 2006143"/>
              <a:gd name="connsiteY86" fmla="*/ 1318126 h 3659926"/>
              <a:gd name="connsiteX87" fmla="*/ 1911927 w 2006143"/>
              <a:gd name="connsiteY87" fmla="*/ 1151872 h 3659926"/>
              <a:gd name="connsiteX88" fmla="*/ 1870363 w 2006143"/>
              <a:gd name="connsiteY88" fmla="*/ 888635 h 3659926"/>
              <a:gd name="connsiteX89" fmla="*/ 1814945 w 2006143"/>
              <a:gd name="connsiteY89" fmla="*/ 805508 h 3659926"/>
              <a:gd name="connsiteX90" fmla="*/ 1787236 w 2006143"/>
              <a:gd name="connsiteY90" fmla="*/ 763944 h 3659926"/>
              <a:gd name="connsiteX91" fmla="*/ 1745672 w 2006143"/>
              <a:gd name="connsiteY91" fmla="*/ 680817 h 3659926"/>
              <a:gd name="connsiteX92" fmla="*/ 1704109 w 2006143"/>
              <a:gd name="connsiteY92" fmla="*/ 597690 h 3659926"/>
              <a:gd name="connsiteX93" fmla="*/ 1676400 w 2006143"/>
              <a:gd name="connsiteY93" fmla="*/ 514562 h 3659926"/>
              <a:gd name="connsiteX94" fmla="*/ 1620981 w 2006143"/>
              <a:gd name="connsiteY94" fmla="*/ 431435 h 3659926"/>
              <a:gd name="connsiteX95" fmla="*/ 1607127 w 2006143"/>
              <a:gd name="connsiteY95" fmla="*/ 389872 h 3659926"/>
              <a:gd name="connsiteX96" fmla="*/ 1524000 w 2006143"/>
              <a:gd name="connsiteY96" fmla="*/ 334453 h 3659926"/>
              <a:gd name="connsiteX97" fmla="*/ 1454727 w 2006143"/>
              <a:gd name="connsiteY97" fmla="*/ 279035 h 3659926"/>
              <a:gd name="connsiteX98" fmla="*/ 1413163 w 2006143"/>
              <a:gd name="connsiteY98" fmla="*/ 265181 h 3659926"/>
              <a:gd name="connsiteX99" fmla="*/ 1330036 w 2006143"/>
              <a:gd name="connsiteY99" fmla="*/ 209762 h 3659926"/>
              <a:gd name="connsiteX100" fmla="*/ 1233054 w 2006143"/>
              <a:gd name="connsiteY100" fmla="*/ 168199 h 3659926"/>
              <a:gd name="connsiteX101" fmla="*/ 1149927 w 2006143"/>
              <a:gd name="connsiteY101" fmla="*/ 140490 h 3659926"/>
              <a:gd name="connsiteX102" fmla="*/ 1108363 w 2006143"/>
              <a:gd name="connsiteY102" fmla="*/ 126635 h 3659926"/>
              <a:gd name="connsiteX103" fmla="*/ 1052945 w 2006143"/>
              <a:gd name="connsiteY103" fmla="*/ 112781 h 365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06143" h="3659926">
                <a:moveTo>
                  <a:pt x="1094509" y="1944"/>
                </a:moveTo>
                <a:cubicBezTo>
                  <a:pt x="1195700" y="35674"/>
                  <a:pt x="1149300" y="22569"/>
                  <a:pt x="1233054" y="43508"/>
                </a:cubicBezTo>
                <a:cubicBezTo>
                  <a:pt x="1355319" y="125017"/>
                  <a:pt x="1159893" y="0"/>
                  <a:pt x="1357745" y="98926"/>
                </a:cubicBezTo>
                <a:cubicBezTo>
                  <a:pt x="1525212" y="182660"/>
                  <a:pt x="1317648" y="76014"/>
                  <a:pt x="1454727" y="154344"/>
                </a:cubicBezTo>
                <a:cubicBezTo>
                  <a:pt x="1504499" y="182785"/>
                  <a:pt x="1509520" y="176010"/>
                  <a:pt x="1551709" y="209762"/>
                </a:cubicBezTo>
                <a:cubicBezTo>
                  <a:pt x="1561909" y="217922"/>
                  <a:pt x="1569218" y="229312"/>
                  <a:pt x="1579418" y="237472"/>
                </a:cubicBezTo>
                <a:cubicBezTo>
                  <a:pt x="1592420" y="247874"/>
                  <a:pt x="1608604" y="254042"/>
                  <a:pt x="1620981" y="265181"/>
                </a:cubicBezTo>
                <a:cubicBezTo>
                  <a:pt x="1654963" y="295764"/>
                  <a:pt x="1692604" y="324123"/>
                  <a:pt x="1717963" y="362162"/>
                </a:cubicBezTo>
                <a:cubicBezTo>
                  <a:pt x="1736436" y="389871"/>
                  <a:pt x="1762849" y="413697"/>
                  <a:pt x="1773381" y="445290"/>
                </a:cubicBezTo>
                <a:cubicBezTo>
                  <a:pt x="1777999" y="459144"/>
                  <a:pt x="1779135" y="474702"/>
                  <a:pt x="1787236" y="486853"/>
                </a:cubicBezTo>
                <a:cubicBezTo>
                  <a:pt x="1798105" y="503156"/>
                  <a:pt x="1814945" y="514562"/>
                  <a:pt x="1828800" y="528417"/>
                </a:cubicBezTo>
                <a:cubicBezTo>
                  <a:pt x="1833418" y="542272"/>
                  <a:pt x="1836901" y="556558"/>
                  <a:pt x="1842654" y="569981"/>
                </a:cubicBezTo>
                <a:cubicBezTo>
                  <a:pt x="1850790" y="588964"/>
                  <a:pt x="1863111" y="606061"/>
                  <a:pt x="1870363" y="625399"/>
                </a:cubicBezTo>
                <a:cubicBezTo>
                  <a:pt x="1877049" y="643228"/>
                  <a:pt x="1878987" y="662508"/>
                  <a:pt x="1884218" y="680817"/>
                </a:cubicBezTo>
                <a:cubicBezTo>
                  <a:pt x="1911743" y="777155"/>
                  <a:pt x="1881443" y="659567"/>
                  <a:pt x="1925781" y="777799"/>
                </a:cubicBezTo>
                <a:cubicBezTo>
                  <a:pt x="1932467" y="795628"/>
                  <a:pt x="1932950" y="815388"/>
                  <a:pt x="1939636" y="833217"/>
                </a:cubicBezTo>
                <a:cubicBezTo>
                  <a:pt x="1993973" y="978115"/>
                  <a:pt x="1945636" y="801804"/>
                  <a:pt x="1981200" y="944053"/>
                </a:cubicBezTo>
                <a:cubicBezTo>
                  <a:pt x="2006143" y="1168546"/>
                  <a:pt x="2003101" y="1069469"/>
                  <a:pt x="1967345" y="1415108"/>
                </a:cubicBezTo>
                <a:cubicBezTo>
                  <a:pt x="1965386" y="1434048"/>
                  <a:pt x="1959090" y="1452327"/>
                  <a:pt x="1953490" y="1470526"/>
                </a:cubicBezTo>
                <a:cubicBezTo>
                  <a:pt x="1910998" y="1608626"/>
                  <a:pt x="1934856" y="1564646"/>
                  <a:pt x="1870363" y="1650635"/>
                </a:cubicBezTo>
                <a:cubicBezTo>
                  <a:pt x="1865745" y="1664490"/>
                  <a:pt x="1863040" y="1679137"/>
                  <a:pt x="1856509" y="1692199"/>
                </a:cubicBezTo>
                <a:cubicBezTo>
                  <a:pt x="1833599" y="1738020"/>
                  <a:pt x="1795637" y="1766925"/>
                  <a:pt x="1759527" y="1803035"/>
                </a:cubicBezTo>
                <a:cubicBezTo>
                  <a:pt x="1745672" y="1816890"/>
                  <a:pt x="1728832" y="1828296"/>
                  <a:pt x="1717963" y="1844599"/>
                </a:cubicBezTo>
                <a:cubicBezTo>
                  <a:pt x="1708727" y="1858453"/>
                  <a:pt x="1702785" y="1875197"/>
                  <a:pt x="1690254" y="1886162"/>
                </a:cubicBezTo>
                <a:cubicBezTo>
                  <a:pt x="1662532" y="1910419"/>
                  <a:pt x="1600206" y="1943308"/>
                  <a:pt x="1565563" y="1969290"/>
                </a:cubicBezTo>
                <a:cubicBezTo>
                  <a:pt x="1540274" y="1988256"/>
                  <a:pt x="1447480" y="2059452"/>
                  <a:pt x="1427018" y="2066272"/>
                </a:cubicBezTo>
                <a:lnTo>
                  <a:pt x="1385454" y="2080126"/>
                </a:lnTo>
                <a:lnTo>
                  <a:pt x="1260763" y="2163253"/>
                </a:lnTo>
                <a:cubicBezTo>
                  <a:pt x="1246909" y="2172489"/>
                  <a:pt x="1234093" y="2183515"/>
                  <a:pt x="1219200" y="2190962"/>
                </a:cubicBezTo>
                <a:cubicBezTo>
                  <a:pt x="1200727" y="2200199"/>
                  <a:pt x="1179909" y="2205770"/>
                  <a:pt x="1163781" y="2218672"/>
                </a:cubicBezTo>
                <a:cubicBezTo>
                  <a:pt x="1133182" y="2243152"/>
                  <a:pt x="1108363" y="2274090"/>
                  <a:pt x="1080654" y="2301799"/>
                </a:cubicBezTo>
                <a:cubicBezTo>
                  <a:pt x="1066799" y="2315653"/>
                  <a:pt x="1057678" y="2337166"/>
                  <a:pt x="1039090" y="2343362"/>
                </a:cubicBezTo>
                <a:lnTo>
                  <a:pt x="997527" y="2357217"/>
                </a:lnTo>
                <a:cubicBezTo>
                  <a:pt x="947025" y="2432970"/>
                  <a:pt x="998772" y="2370242"/>
                  <a:pt x="914400" y="2426490"/>
                </a:cubicBezTo>
                <a:cubicBezTo>
                  <a:pt x="903531" y="2433736"/>
                  <a:pt x="896890" y="2446039"/>
                  <a:pt x="886690" y="2454199"/>
                </a:cubicBezTo>
                <a:cubicBezTo>
                  <a:pt x="856345" y="2478475"/>
                  <a:pt x="805027" y="2503051"/>
                  <a:pt x="775854" y="2523472"/>
                </a:cubicBezTo>
                <a:cubicBezTo>
                  <a:pt x="751629" y="2540430"/>
                  <a:pt x="730496" y="2561497"/>
                  <a:pt x="706581" y="2578890"/>
                </a:cubicBezTo>
                <a:cubicBezTo>
                  <a:pt x="671103" y="2604692"/>
                  <a:pt x="603735" y="2643743"/>
                  <a:pt x="568036" y="2675872"/>
                </a:cubicBezTo>
                <a:cubicBezTo>
                  <a:pt x="432466" y="2797885"/>
                  <a:pt x="534795" y="2725742"/>
                  <a:pt x="443345" y="2786708"/>
                </a:cubicBezTo>
                <a:cubicBezTo>
                  <a:pt x="434109" y="2800563"/>
                  <a:pt x="426698" y="2815827"/>
                  <a:pt x="415636" y="2828272"/>
                </a:cubicBezTo>
                <a:cubicBezTo>
                  <a:pt x="389602" y="2857560"/>
                  <a:pt x="354246" y="2878794"/>
                  <a:pt x="332509" y="2911399"/>
                </a:cubicBezTo>
                <a:cubicBezTo>
                  <a:pt x="257667" y="3023660"/>
                  <a:pt x="359247" y="2877180"/>
                  <a:pt x="263236" y="2994526"/>
                </a:cubicBezTo>
                <a:cubicBezTo>
                  <a:pt x="233992" y="3030269"/>
                  <a:pt x="205726" y="3066937"/>
                  <a:pt x="180109" y="3105362"/>
                </a:cubicBezTo>
                <a:lnTo>
                  <a:pt x="124690" y="3188490"/>
                </a:lnTo>
                <a:lnTo>
                  <a:pt x="96981" y="3230053"/>
                </a:lnTo>
                <a:lnTo>
                  <a:pt x="69272" y="3313181"/>
                </a:lnTo>
                <a:cubicBezTo>
                  <a:pt x="64654" y="3327035"/>
                  <a:pt x="58960" y="3340576"/>
                  <a:pt x="55418" y="3354744"/>
                </a:cubicBezTo>
                <a:cubicBezTo>
                  <a:pt x="38021" y="3424330"/>
                  <a:pt x="47584" y="3392098"/>
                  <a:pt x="27709" y="3451726"/>
                </a:cubicBezTo>
                <a:cubicBezTo>
                  <a:pt x="23091" y="3484053"/>
                  <a:pt x="18819" y="3516432"/>
                  <a:pt x="13854" y="3548708"/>
                </a:cubicBezTo>
                <a:cubicBezTo>
                  <a:pt x="9583" y="3576473"/>
                  <a:pt x="0" y="3659926"/>
                  <a:pt x="0" y="3631835"/>
                </a:cubicBezTo>
                <a:cubicBezTo>
                  <a:pt x="0" y="3310329"/>
                  <a:pt x="2620" y="3563311"/>
                  <a:pt x="41563" y="3368599"/>
                </a:cubicBezTo>
                <a:cubicBezTo>
                  <a:pt x="58684" y="3282998"/>
                  <a:pt x="42356" y="3318919"/>
                  <a:pt x="83127" y="3257762"/>
                </a:cubicBezTo>
                <a:cubicBezTo>
                  <a:pt x="114569" y="3163433"/>
                  <a:pt x="74998" y="3279439"/>
                  <a:pt x="124690" y="3146926"/>
                </a:cubicBezTo>
                <a:cubicBezTo>
                  <a:pt x="129818" y="3133252"/>
                  <a:pt x="132792" y="3118785"/>
                  <a:pt x="138545" y="3105362"/>
                </a:cubicBezTo>
                <a:cubicBezTo>
                  <a:pt x="146681" y="3086379"/>
                  <a:pt x="159002" y="3069282"/>
                  <a:pt x="166254" y="3049944"/>
                </a:cubicBezTo>
                <a:cubicBezTo>
                  <a:pt x="172940" y="3032115"/>
                  <a:pt x="171593" y="3011557"/>
                  <a:pt x="180109" y="2994526"/>
                </a:cubicBezTo>
                <a:cubicBezTo>
                  <a:pt x="195002" y="2964740"/>
                  <a:pt x="217054" y="2939108"/>
                  <a:pt x="235527" y="2911399"/>
                </a:cubicBezTo>
                <a:cubicBezTo>
                  <a:pt x="244763" y="2897544"/>
                  <a:pt x="251462" y="2881609"/>
                  <a:pt x="263236" y="2869835"/>
                </a:cubicBezTo>
                <a:lnTo>
                  <a:pt x="332509" y="2800562"/>
                </a:lnTo>
                <a:cubicBezTo>
                  <a:pt x="337127" y="2786708"/>
                  <a:pt x="337397" y="2770526"/>
                  <a:pt x="346363" y="2758999"/>
                </a:cubicBezTo>
                <a:cubicBezTo>
                  <a:pt x="370421" y="2728067"/>
                  <a:pt x="401781" y="2703581"/>
                  <a:pt x="429490" y="2675872"/>
                </a:cubicBezTo>
                <a:cubicBezTo>
                  <a:pt x="438727" y="2666635"/>
                  <a:pt x="449954" y="2659031"/>
                  <a:pt x="457200" y="2648162"/>
                </a:cubicBezTo>
                <a:cubicBezTo>
                  <a:pt x="466436" y="2634308"/>
                  <a:pt x="471907" y="2617001"/>
                  <a:pt x="484909" y="2606599"/>
                </a:cubicBezTo>
                <a:cubicBezTo>
                  <a:pt x="496313" y="2597476"/>
                  <a:pt x="513410" y="2599275"/>
                  <a:pt x="526472" y="2592744"/>
                </a:cubicBezTo>
                <a:cubicBezTo>
                  <a:pt x="541365" y="2585297"/>
                  <a:pt x="555244" y="2575695"/>
                  <a:pt x="568036" y="2565035"/>
                </a:cubicBezTo>
                <a:cubicBezTo>
                  <a:pt x="583088" y="2552492"/>
                  <a:pt x="594548" y="2536015"/>
                  <a:pt x="609600" y="2523472"/>
                </a:cubicBezTo>
                <a:cubicBezTo>
                  <a:pt x="645413" y="2493628"/>
                  <a:pt x="651067" y="2495794"/>
                  <a:pt x="692727" y="2481908"/>
                </a:cubicBezTo>
                <a:cubicBezTo>
                  <a:pt x="706581" y="2472672"/>
                  <a:pt x="721288" y="2464601"/>
                  <a:pt x="734290" y="2454199"/>
                </a:cubicBezTo>
                <a:cubicBezTo>
                  <a:pt x="781179" y="2416688"/>
                  <a:pt x="762270" y="2398692"/>
                  <a:pt x="845127" y="2371072"/>
                </a:cubicBezTo>
                <a:lnTo>
                  <a:pt x="886690" y="2357217"/>
                </a:lnTo>
                <a:cubicBezTo>
                  <a:pt x="909035" y="2334873"/>
                  <a:pt x="925380" y="2314906"/>
                  <a:pt x="955963" y="2301799"/>
                </a:cubicBezTo>
                <a:cubicBezTo>
                  <a:pt x="973465" y="2294298"/>
                  <a:pt x="992908" y="2292562"/>
                  <a:pt x="1011381" y="2287944"/>
                </a:cubicBezTo>
                <a:cubicBezTo>
                  <a:pt x="1025236" y="2278708"/>
                  <a:pt x="1040153" y="2270895"/>
                  <a:pt x="1052945" y="2260235"/>
                </a:cubicBezTo>
                <a:cubicBezTo>
                  <a:pt x="1067997" y="2247692"/>
                  <a:pt x="1078206" y="2229540"/>
                  <a:pt x="1094509" y="2218672"/>
                </a:cubicBezTo>
                <a:cubicBezTo>
                  <a:pt x="1106660" y="2210571"/>
                  <a:pt x="1122218" y="2209435"/>
                  <a:pt x="1136072" y="2204817"/>
                </a:cubicBezTo>
                <a:lnTo>
                  <a:pt x="1219200" y="2121690"/>
                </a:lnTo>
                <a:cubicBezTo>
                  <a:pt x="1233055" y="2107835"/>
                  <a:pt x="1249895" y="2096429"/>
                  <a:pt x="1260763" y="2080126"/>
                </a:cubicBezTo>
                <a:cubicBezTo>
                  <a:pt x="1297708" y="2024707"/>
                  <a:pt x="1274617" y="2047798"/>
                  <a:pt x="1330036" y="2010853"/>
                </a:cubicBezTo>
                <a:cubicBezTo>
                  <a:pt x="1354666" y="1973908"/>
                  <a:pt x="1362383" y="1956446"/>
                  <a:pt x="1399309" y="1927726"/>
                </a:cubicBezTo>
                <a:cubicBezTo>
                  <a:pt x="1425596" y="1907280"/>
                  <a:pt x="1454727" y="1890781"/>
                  <a:pt x="1482436" y="1872308"/>
                </a:cubicBezTo>
                <a:cubicBezTo>
                  <a:pt x="1496291" y="1863072"/>
                  <a:pt x="1512226" y="1856373"/>
                  <a:pt x="1524000" y="1844599"/>
                </a:cubicBezTo>
                <a:cubicBezTo>
                  <a:pt x="1575889" y="1792708"/>
                  <a:pt x="1546975" y="1809231"/>
                  <a:pt x="1607127" y="1789181"/>
                </a:cubicBezTo>
                <a:cubicBezTo>
                  <a:pt x="1657928" y="1712979"/>
                  <a:pt x="1607126" y="1777637"/>
                  <a:pt x="1676400" y="1719908"/>
                </a:cubicBezTo>
                <a:cubicBezTo>
                  <a:pt x="1783075" y="1631011"/>
                  <a:pt x="1656331" y="1719431"/>
                  <a:pt x="1759527" y="1650635"/>
                </a:cubicBezTo>
                <a:cubicBezTo>
                  <a:pt x="1768763" y="1622926"/>
                  <a:pt x="1771034" y="1591810"/>
                  <a:pt x="1787236" y="1567508"/>
                </a:cubicBezTo>
                <a:cubicBezTo>
                  <a:pt x="1829790" y="1503677"/>
                  <a:pt x="1857615" y="1477736"/>
                  <a:pt x="1870363" y="1401253"/>
                </a:cubicBezTo>
                <a:cubicBezTo>
                  <a:pt x="1874981" y="1373544"/>
                  <a:pt x="1880505" y="1345971"/>
                  <a:pt x="1884218" y="1318126"/>
                </a:cubicBezTo>
                <a:cubicBezTo>
                  <a:pt x="1904841" y="1163452"/>
                  <a:pt x="1883046" y="1238510"/>
                  <a:pt x="1911927" y="1151872"/>
                </a:cubicBezTo>
                <a:cubicBezTo>
                  <a:pt x="1908753" y="1116954"/>
                  <a:pt x="1899895" y="932934"/>
                  <a:pt x="1870363" y="888635"/>
                </a:cubicBezTo>
                <a:lnTo>
                  <a:pt x="1814945" y="805508"/>
                </a:lnTo>
                <a:cubicBezTo>
                  <a:pt x="1805709" y="791653"/>
                  <a:pt x="1792502" y="779741"/>
                  <a:pt x="1787236" y="763944"/>
                </a:cubicBezTo>
                <a:cubicBezTo>
                  <a:pt x="1768115" y="706584"/>
                  <a:pt x="1781482" y="734532"/>
                  <a:pt x="1745672" y="680817"/>
                </a:cubicBezTo>
                <a:cubicBezTo>
                  <a:pt x="1695149" y="529242"/>
                  <a:pt x="1775724" y="758824"/>
                  <a:pt x="1704109" y="597690"/>
                </a:cubicBezTo>
                <a:cubicBezTo>
                  <a:pt x="1692246" y="570999"/>
                  <a:pt x="1692602" y="538865"/>
                  <a:pt x="1676400" y="514562"/>
                </a:cubicBezTo>
                <a:lnTo>
                  <a:pt x="1620981" y="431435"/>
                </a:lnTo>
                <a:cubicBezTo>
                  <a:pt x="1616363" y="417581"/>
                  <a:pt x="1617453" y="400198"/>
                  <a:pt x="1607127" y="389872"/>
                </a:cubicBezTo>
                <a:cubicBezTo>
                  <a:pt x="1583579" y="366324"/>
                  <a:pt x="1547549" y="358001"/>
                  <a:pt x="1524000" y="334453"/>
                </a:cubicBezTo>
                <a:cubicBezTo>
                  <a:pt x="1498228" y="308682"/>
                  <a:pt x="1489679" y="296511"/>
                  <a:pt x="1454727" y="279035"/>
                </a:cubicBezTo>
                <a:cubicBezTo>
                  <a:pt x="1441665" y="272504"/>
                  <a:pt x="1427018" y="269799"/>
                  <a:pt x="1413163" y="265181"/>
                </a:cubicBezTo>
                <a:cubicBezTo>
                  <a:pt x="1385454" y="246708"/>
                  <a:pt x="1361629" y="220293"/>
                  <a:pt x="1330036" y="209762"/>
                </a:cubicBezTo>
                <a:cubicBezTo>
                  <a:pt x="1196261" y="165173"/>
                  <a:pt x="1404230" y="236669"/>
                  <a:pt x="1233054" y="168199"/>
                </a:cubicBezTo>
                <a:cubicBezTo>
                  <a:pt x="1205935" y="157351"/>
                  <a:pt x="1177636" y="149726"/>
                  <a:pt x="1149927" y="140490"/>
                </a:cubicBezTo>
                <a:lnTo>
                  <a:pt x="1108363" y="126635"/>
                </a:lnTo>
                <a:cubicBezTo>
                  <a:pt x="1062420" y="111321"/>
                  <a:pt x="1081403" y="112781"/>
                  <a:pt x="1052945" y="112781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768123" y="2750524"/>
            <a:ext cx="4326108" cy="2420763"/>
          </a:xfrm>
          <a:custGeom>
            <a:avLst/>
            <a:gdLst>
              <a:gd name="connsiteX0" fmla="*/ 2147768 w 4326108"/>
              <a:gd name="connsiteY0" fmla="*/ 1752203 h 2420763"/>
              <a:gd name="connsiteX1" fmla="*/ 2133913 w 4326108"/>
              <a:gd name="connsiteY1" fmla="*/ 1696785 h 2420763"/>
              <a:gd name="connsiteX2" fmla="*/ 2175477 w 4326108"/>
              <a:gd name="connsiteY2" fmla="*/ 1572094 h 2420763"/>
              <a:gd name="connsiteX3" fmla="*/ 2217041 w 4326108"/>
              <a:gd name="connsiteY3" fmla="*/ 1433549 h 2420763"/>
              <a:gd name="connsiteX4" fmla="*/ 2230895 w 4326108"/>
              <a:gd name="connsiteY4" fmla="*/ 1391985 h 2420763"/>
              <a:gd name="connsiteX5" fmla="*/ 2272459 w 4326108"/>
              <a:gd name="connsiteY5" fmla="*/ 1350421 h 2420763"/>
              <a:gd name="connsiteX6" fmla="*/ 2300168 w 4326108"/>
              <a:gd name="connsiteY6" fmla="*/ 1308858 h 2420763"/>
              <a:gd name="connsiteX7" fmla="*/ 2383295 w 4326108"/>
              <a:gd name="connsiteY7" fmla="*/ 1225731 h 2420763"/>
              <a:gd name="connsiteX8" fmla="*/ 2411004 w 4326108"/>
              <a:gd name="connsiteY8" fmla="*/ 1198021 h 2420763"/>
              <a:gd name="connsiteX9" fmla="*/ 2549550 w 4326108"/>
              <a:gd name="connsiteY9" fmla="*/ 1114894 h 2420763"/>
              <a:gd name="connsiteX10" fmla="*/ 2632677 w 4326108"/>
              <a:gd name="connsiteY10" fmla="*/ 1087185 h 2420763"/>
              <a:gd name="connsiteX11" fmla="*/ 2743513 w 4326108"/>
              <a:gd name="connsiteY11" fmla="*/ 1073331 h 2420763"/>
              <a:gd name="connsiteX12" fmla="*/ 2882059 w 4326108"/>
              <a:gd name="connsiteY12" fmla="*/ 1045621 h 2420763"/>
              <a:gd name="connsiteX13" fmla="*/ 3034459 w 4326108"/>
              <a:gd name="connsiteY13" fmla="*/ 1031767 h 2420763"/>
              <a:gd name="connsiteX14" fmla="*/ 3089877 w 4326108"/>
              <a:gd name="connsiteY14" fmla="*/ 1017912 h 2420763"/>
              <a:gd name="connsiteX15" fmla="*/ 3159150 w 4326108"/>
              <a:gd name="connsiteY15" fmla="*/ 1004058 h 2420763"/>
              <a:gd name="connsiteX16" fmla="*/ 3297695 w 4326108"/>
              <a:gd name="connsiteY16" fmla="*/ 962494 h 2420763"/>
              <a:gd name="connsiteX17" fmla="*/ 3422386 w 4326108"/>
              <a:gd name="connsiteY17" fmla="*/ 907076 h 2420763"/>
              <a:gd name="connsiteX18" fmla="*/ 3463950 w 4326108"/>
              <a:gd name="connsiteY18" fmla="*/ 893221 h 2420763"/>
              <a:gd name="connsiteX19" fmla="*/ 3560932 w 4326108"/>
              <a:gd name="connsiteY19" fmla="*/ 823949 h 2420763"/>
              <a:gd name="connsiteX20" fmla="*/ 3616350 w 4326108"/>
              <a:gd name="connsiteY20" fmla="*/ 782385 h 2420763"/>
              <a:gd name="connsiteX21" fmla="*/ 3699477 w 4326108"/>
              <a:gd name="connsiteY21" fmla="*/ 740821 h 2420763"/>
              <a:gd name="connsiteX22" fmla="*/ 3754895 w 4326108"/>
              <a:gd name="connsiteY22" fmla="*/ 699258 h 2420763"/>
              <a:gd name="connsiteX23" fmla="*/ 3796459 w 4326108"/>
              <a:gd name="connsiteY23" fmla="*/ 671549 h 2420763"/>
              <a:gd name="connsiteX24" fmla="*/ 3851877 w 4326108"/>
              <a:gd name="connsiteY24" fmla="*/ 616131 h 2420763"/>
              <a:gd name="connsiteX25" fmla="*/ 4004277 w 4326108"/>
              <a:gd name="connsiteY25" fmla="*/ 505294 h 2420763"/>
              <a:gd name="connsiteX26" fmla="*/ 4128968 w 4326108"/>
              <a:gd name="connsiteY26" fmla="*/ 380603 h 2420763"/>
              <a:gd name="connsiteX27" fmla="*/ 4225950 w 4326108"/>
              <a:gd name="connsiteY27" fmla="*/ 255912 h 2420763"/>
              <a:gd name="connsiteX28" fmla="*/ 4267513 w 4326108"/>
              <a:gd name="connsiteY28" fmla="*/ 200494 h 2420763"/>
              <a:gd name="connsiteX29" fmla="*/ 4295222 w 4326108"/>
              <a:gd name="connsiteY29" fmla="*/ 145076 h 2420763"/>
              <a:gd name="connsiteX30" fmla="*/ 4322932 w 4326108"/>
              <a:gd name="connsiteY30" fmla="*/ 61949 h 2420763"/>
              <a:gd name="connsiteX31" fmla="*/ 4309077 w 4326108"/>
              <a:gd name="connsiteY31" fmla="*/ 6531 h 2420763"/>
              <a:gd name="connsiteX32" fmla="*/ 4295222 w 4326108"/>
              <a:gd name="connsiteY32" fmla="*/ 48094 h 2420763"/>
              <a:gd name="connsiteX33" fmla="*/ 4281368 w 4326108"/>
              <a:gd name="connsiteY33" fmla="*/ 117367 h 2420763"/>
              <a:gd name="connsiteX34" fmla="*/ 4267513 w 4326108"/>
              <a:gd name="connsiteY34" fmla="*/ 255912 h 2420763"/>
              <a:gd name="connsiteX35" fmla="*/ 4253659 w 4326108"/>
              <a:gd name="connsiteY35" fmla="*/ 311331 h 2420763"/>
              <a:gd name="connsiteX36" fmla="*/ 4239804 w 4326108"/>
              <a:gd name="connsiteY36" fmla="*/ 422167 h 2420763"/>
              <a:gd name="connsiteX37" fmla="*/ 4212095 w 4326108"/>
              <a:gd name="connsiteY37" fmla="*/ 519149 h 2420763"/>
              <a:gd name="connsiteX38" fmla="*/ 4156677 w 4326108"/>
              <a:gd name="connsiteY38" fmla="*/ 616131 h 2420763"/>
              <a:gd name="connsiteX39" fmla="*/ 4128968 w 4326108"/>
              <a:gd name="connsiteY39" fmla="*/ 685403 h 2420763"/>
              <a:gd name="connsiteX40" fmla="*/ 4115113 w 4326108"/>
              <a:gd name="connsiteY40" fmla="*/ 726967 h 2420763"/>
              <a:gd name="connsiteX41" fmla="*/ 4059695 w 4326108"/>
              <a:gd name="connsiteY41" fmla="*/ 810094 h 2420763"/>
              <a:gd name="connsiteX42" fmla="*/ 4031986 w 4326108"/>
              <a:gd name="connsiteY42" fmla="*/ 865512 h 2420763"/>
              <a:gd name="connsiteX43" fmla="*/ 3976568 w 4326108"/>
              <a:gd name="connsiteY43" fmla="*/ 907076 h 2420763"/>
              <a:gd name="connsiteX44" fmla="*/ 3935004 w 4326108"/>
              <a:gd name="connsiteY44" fmla="*/ 962494 h 2420763"/>
              <a:gd name="connsiteX45" fmla="*/ 3879586 w 4326108"/>
              <a:gd name="connsiteY45" fmla="*/ 990203 h 2420763"/>
              <a:gd name="connsiteX46" fmla="*/ 3685622 w 4326108"/>
              <a:gd name="connsiteY46" fmla="*/ 1101040 h 2420763"/>
              <a:gd name="connsiteX47" fmla="*/ 3602495 w 4326108"/>
              <a:gd name="connsiteY47" fmla="*/ 1128749 h 2420763"/>
              <a:gd name="connsiteX48" fmla="*/ 3560932 w 4326108"/>
              <a:gd name="connsiteY48" fmla="*/ 1142603 h 2420763"/>
              <a:gd name="connsiteX49" fmla="*/ 3505513 w 4326108"/>
              <a:gd name="connsiteY49" fmla="*/ 1156458 h 2420763"/>
              <a:gd name="connsiteX50" fmla="*/ 3353113 w 4326108"/>
              <a:gd name="connsiteY50" fmla="*/ 1198021 h 2420763"/>
              <a:gd name="connsiteX51" fmla="*/ 3200713 w 4326108"/>
              <a:gd name="connsiteY51" fmla="*/ 1211876 h 2420763"/>
              <a:gd name="connsiteX52" fmla="*/ 3020604 w 4326108"/>
              <a:gd name="connsiteY52" fmla="*/ 1239585 h 2420763"/>
              <a:gd name="connsiteX53" fmla="*/ 2979041 w 4326108"/>
              <a:gd name="connsiteY53" fmla="*/ 1253440 h 2420763"/>
              <a:gd name="connsiteX54" fmla="*/ 2909768 w 4326108"/>
              <a:gd name="connsiteY54" fmla="*/ 1267294 h 2420763"/>
              <a:gd name="connsiteX55" fmla="*/ 2868204 w 4326108"/>
              <a:gd name="connsiteY55" fmla="*/ 1281149 h 2420763"/>
              <a:gd name="connsiteX56" fmla="*/ 2812786 w 4326108"/>
              <a:gd name="connsiteY56" fmla="*/ 1295003 h 2420763"/>
              <a:gd name="connsiteX57" fmla="*/ 2688095 w 4326108"/>
              <a:gd name="connsiteY57" fmla="*/ 1336567 h 2420763"/>
              <a:gd name="connsiteX58" fmla="*/ 2646532 w 4326108"/>
              <a:gd name="connsiteY58" fmla="*/ 1350421 h 2420763"/>
              <a:gd name="connsiteX59" fmla="*/ 2591113 w 4326108"/>
              <a:gd name="connsiteY59" fmla="*/ 1364276 h 2420763"/>
              <a:gd name="connsiteX60" fmla="*/ 2549550 w 4326108"/>
              <a:gd name="connsiteY60" fmla="*/ 1391985 h 2420763"/>
              <a:gd name="connsiteX61" fmla="*/ 2507986 w 4326108"/>
              <a:gd name="connsiteY61" fmla="*/ 1405840 h 2420763"/>
              <a:gd name="connsiteX62" fmla="*/ 2424859 w 4326108"/>
              <a:gd name="connsiteY62" fmla="*/ 1461258 h 2420763"/>
              <a:gd name="connsiteX63" fmla="*/ 2355586 w 4326108"/>
              <a:gd name="connsiteY63" fmla="*/ 1516676 h 2420763"/>
              <a:gd name="connsiteX64" fmla="*/ 2314022 w 4326108"/>
              <a:gd name="connsiteY64" fmla="*/ 1558240 h 2420763"/>
              <a:gd name="connsiteX65" fmla="*/ 2230895 w 4326108"/>
              <a:gd name="connsiteY65" fmla="*/ 1613658 h 2420763"/>
              <a:gd name="connsiteX66" fmla="*/ 2189332 w 4326108"/>
              <a:gd name="connsiteY66" fmla="*/ 1696785 h 2420763"/>
              <a:gd name="connsiteX67" fmla="*/ 2161622 w 4326108"/>
              <a:gd name="connsiteY67" fmla="*/ 1724494 h 2420763"/>
              <a:gd name="connsiteX68" fmla="*/ 2133913 w 4326108"/>
              <a:gd name="connsiteY68" fmla="*/ 1766058 h 2420763"/>
              <a:gd name="connsiteX69" fmla="*/ 2064641 w 4326108"/>
              <a:gd name="connsiteY69" fmla="*/ 1835331 h 2420763"/>
              <a:gd name="connsiteX70" fmla="*/ 2009222 w 4326108"/>
              <a:gd name="connsiteY70" fmla="*/ 1752203 h 2420763"/>
              <a:gd name="connsiteX71" fmla="*/ 1981513 w 4326108"/>
              <a:gd name="connsiteY71" fmla="*/ 1710640 h 2420763"/>
              <a:gd name="connsiteX72" fmla="*/ 1884532 w 4326108"/>
              <a:gd name="connsiteY72" fmla="*/ 1669076 h 2420763"/>
              <a:gd name="connsiteX73" fmla="*/ 1801404 w 4326108"/>
              <a:gd name="connsiteY73" fmla="*/ 1627512 h 2420763"/>
              <a:gd name="connsiteX74" fmla="*/ 1759841 w 4326108"/>
              <a:gd name="connsiteY74" fmla="*/ 1613658 h 2420763"/>
              <a:gd name="connsiteX75" fmla="*/ 1649004 w 4326108"/>
              <a:gd name="connsiteY75" fmla="*/ 1599803 h 2420763"/>
              <a:gd name="connsiteX76" fmla="*/ 1565877 w 4326108"/>
              <a:gd name="connsiteY76" fmla="*/ 1585949 h 2420763"/>
              <a:gd name="connsiteX77" fmla="*/ 1136386 w 4326108"/>
              <a:gd name="connsiteY77" fmla="*/ 1599803 h 2420763"/>
              <a:gd name="connsiteX78" fmla="*/ 1039404 w 4326108"/>
              <a:gd name="connsiteY78" fmla="*/ 1613658 h 2420763"/>
              <a:gd name="connsiteX79" fmla="*/ 997841 w 4326108"/>
              <a:gd name="connsiteY79" fmla="*/ 1641367 h 2420763"/>
              <a:gd name="connsiteX80" fmla="*/ 887004 w 4326108"/>
              <a:gd name="connsiteY80" fmla="*/ 1669076 h 2420763"/>
              <a:gd name="connsiteX81" fmla="*/ 803877 w 4326108"/>
              <a:gd name="connsiteY81" fmla="*/ 1710640 h 2420763"/>
              <a:gd name="connsiteX82" fmla="*/ 748459 w 4326108"/>
              <a:gd name="connsiteY82" fmla="*/ 1766058 h 2420763"/>
              <a:gd name="connsiteX83" fmla="*/ 706895 w 4326108"/>
              <a:gd name="connsiteY83" fmla="*/ 1779912 h 2420763"/>
              <a:gd name="connsiteX84" fmla="*/ 665332 w 4326108"/>
              <a:gd name="connsiteY84" fmla="*/ 1807621 h 2420763"/>
              <a:gd name="connsiteX85" fmla="*/ 596059 w 4326108"/>
              <a:gd name="connsiteY85" fmla="*/ 1876894 h 2420763"/>
              <a:gd name="connsiteX86" fmla="*/ 554495 w 4326108"/>
              <a:gd name="connsiteY86" fmla="*/ 1932312 h 2420763"/>
              <a:gd name="connsiteX87" fmla="*/ 471368 w 4326108"/>
              <a:gd name="connsiteY87" fmla="*/ 2015440 h 2420763"/>
              <a:gd name="connsiteX88" fmla="*/ 388241 w 4326108"/>
              <a:gd name="connsiteY88" fmla="*/ 2098567 h 2420763"/>
              <a:gd name="connsiteX89" fmla="*/ 305113 w 4326108"/>
              <a:gd name="connsiteY89" fmla="*/ 2181694 h 2420763"/>
              <a:gd name="connsiteX90" fmla="*/ 235841 w 4326108"/>
              <a:gd name="connsiteY90" fmla="*/ 2264821 h 2420763"/>
              <a:gd name="connsiteX91" fmla="*/ 208132 w 4326108"/>
              <a:gd name="connsiteY91" fmla="*/ 2320240 h 2420763"/>
              <a:gd name="connsiteX92" fmla="*/ 138859 w 4326108"/>
              <a:gd name="connsiteY92" fmla="*/ 2375658 h 2420763"/>
              <a:gd name="connsiteX93" fmla="*/ 55732 w 4326108"/>
              <a:gd name="connsiteY93" fmla="*/ 2403367 h 2420763"/>
              <a:gd name="connsiteX94" fmla="*/ 14168 w 4326108"/>
              <a:gd name="connsiteY94" fmla="*/ 2417221 h 2420763"/>
              <a:gd name="connsiteX95" fmla="*/ 69586 w 4326108"/>
              <a:gd name="connsiteY95" fmla="*/ 2403367 h 2420763"/>
              <a:gd name="connsiteX96" fmla="*/ 111150 w 4326108"/>
              <a:gd name="connsiteY96" fmla="*/ 2389512 h 2420763"/>
              <a:gd name="connsiteX97" fmla="*/ 180422 w 4326108"/>
              <a:gd name="connsiteY97" fmla="*/ 2375658 h 2420763"/>
              <a:gd name="connsiteX98" fmla="*/ 263550 w 4326108"/>
              <a:gd name="connsiteY98" fmla="*/ 2347949 h 2420763"/>
              <a:gd name="connsiteX99" fmla="*/ 346677 w 4326108"/>
              <a:gd name="connsiteY99" fmla="*/ 2292531 h 2420763"/>
              <a:gd name="connsiteX100" fmla="*/ 374386 w 4326108"/>
              <a:gd name="connsiteY100" fmla="*/ 2264821 h 2420763"/>
              <a:gd name="connsiteX101" fmla="*/ 415950 w 4326108"/>
              <a:gd name="connsiteY101" fmla="*/ 2250967 h 2420763"/>
              <a:gd name="connsiteX102" fmla="*/ 540641 w 4326108"/>
              <a:gd name="connsiteY102" fmla="*/ 2167840 h 2420763"/>
              <a:gd name="connsiteX103" fmla="*/ 582204 w 4326108"/>
              <a:gd name="connsiteY103" fmla="*/ 2140131 h 2420763"/>
              <a:gd name="connsiteX104" fmla="*/ 651477 w 4326108"/>
              <a:gd name="connsiteY104" fmla="*/ 2098567 h 2420763"/>
              <a:gd name="connsiteX105" fmla="*/ 679186 w 4326108"/>
              <a:gd name="connsiteY105" fmla="*/ 2057003 h 2420763"/>
              <a:gd name="connsiteX106" fmla="*/ 720750 w 4326108"/>
              <a:gd name="connsiteY106" fmla="*/ 2043149 h 2420763"/>
              <a:gd name="connsiteX107" fmla="*/ 762313 w 4326108"/>
              <a:gd name="connsiteY107" fmla="*/ 2015440 h 2420763"/>
              <a:gd name="connsiteX108" fmla="*/ 803877 w 4326108"/>
              <a:gd name="connsiteY108" fmla="*/ 2001585 h 2420763"/>
              <a:gd name="connsiteX109" fmla="*/ 845441 w 4326108"/>
              <a:gd name="connsiteY109" fmla="*/ 1973876 h 2420763"/>
              <a:gd name="connsiteX110" fmla="*/ 983986 w 4326108"/>
              <a:gd name="connsiteY110" fmla="*/ 1932312 h 2420763"/>
              <a:gd name="connsiteX111" fmla="*/ 1067113 w 4326108"/>
              <a:gd name="connsiteY111" fmla="*/ 1904603 h 2420763"/>
              <a:gd name="connsiteX112" fmla="*/ 1150241 w 4326108"/>
              <a:gd name="connsiteY112" fmla="*/ 1876894 h 2420763"/>
              <a:gd name="connsiteX113" fmla="*/ 1247222 w 4326108"/>
              <a:gd name="connsiteY113" fmla="*/ 1835331 h 2420763"/>
              <a:gd name="connsiteX114" fmla="*/ 1316495 w 4326108"/>
              <a:gd name="connsiteY114" fmla="*/ 1821476 h 2420763"/>
              <a:gd name="connsiteX115" fmla="*/ 1399622 w 4326108"/>
              <a:gd name="connsiteY115" fmla="*/ 1793767 h 2420763"/>
              <a:gd name="connsiteX116" fmla="*/ 1441186 w 4326108"/>
              <a:gd name="connsiteY116" fmla="*/ 1779912 h 2420763"/>
              <a:gd name="connsiteX117" fmla="*/ 1842968 w 4326108"/>
              <a:gd name="connsiteY117" fmla="*/ 1793767 h 2420763"/>
              <a:gd name="connsiteX118" fmla="*/ 1898386 w 4326108"/>
              <a:gd name="connsiteY118" fmla="*/ 1807621 h 2420763"/>
              <a:gd name="connsiteX119" fmla="*/ 1995368 w 4326108"/>
              <a:gd name="connsiteY119" fmla="*/ 1821476 h 2420763"/>
              <a:gd name="connsiteX120" fmla="*/ 2078495 w 4326108"/>
              <a:gd name="connsiteY120" fmla="*/ 1835331 h 242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26108" h="2420763">
                <a:moveTo>
                  <a:pt x="2147768" y="1752203"/>
                </a:moveTo>
                <a:cubicBezTo>
                  <a:pt x="2143150" y="1733730"/>
                  <a:pt x="2132018" y="1715732"/>
                  <a:pt x="2133913" y="1696785"/>
                </a:cubicBezTo>
                <a:cubicBezTo>
                  <a:pt x="2136222" y="1673692"/>
                  <a:pt x="2167395" y="1604422"/>
                  <a:pt x="2175477" y="1572094"/>
                </a:cubicBezTo>
                <a:cubicBezTo>
                  <a:pt x="2196417" y="1488336"/>
                  <a:pt x="2183309" y="1534747"/>
                  <a:pt x="2217041" y="1433549"/>
                </a:cubicBezTo>
                <a:cubicBezTo>
                  <a:pt x="2221659" y="1419694"/>
                  <a:pt x="2220568" y="1402312"/>
                  <a:pt x="2230895" y="1391985"/>
                </a:cubicBezTo>
                <a:cubicBezTo>
                  <a:pt x="2244750" y="1378130"/>
                  <a:pt x="2259916" y="1365473"/>
                  <a:pt x="2272459" y="1350421"/>
                </a:cubicBezTo>
                <a:cubicBezTo>
                  <a:pt x="2283119" y="1337629"/>
                  <a:pt x="2289106" y="1321303"/>
                  <a:pt x="2300168" y="1308858"/>
                </a:cubicBezTo>
                <a:cubicBezTo>
                  <a:pt x="2326202" y="1279570"/>
                  <a:pt x="2355586" y="1253440"/>
                  <a:pt x="2383295" y="1225731"/>
                </a:cubicBezTo>
                <a:cubicBezTo>
                  <a:pt x="2392531" y="1216494"/>
                  <a:pt x="2400135" y="1205267"/>
                  <a:pt x="2411004" y="1198021"/>
                </a:cubicBezTo>
                <a:cubicBezTo>
                  <a:pt x="2459794" y="1165495"/>
                  <a:pt x="2496298" y="1136195"/>
                  <a:pt x="2549550" y="1114894"/>
                </a:cubicBezTo>
                <a:cubicBezTo>
                  <a:pt x="2576669" y="1104046"/>
                  <a:pt x="2603695" y="1090808"/>
                  <a:pt x="2632677" y="1087185"/>
                </a:cubicBezTo>
                <a:lnTo>
                  <a:pt x="2743513" y="1073331"/>
                </a:lnTo>
                <a:cubicBezTo>
                  <a:pt x="2800597" y="1059060"/>
                  <a:pt x="2817897" y="1053169"/>
                  <a:pt x="2882059" y="1045621"/>
                </a:cubicBezTo>
                <a:cubicBezTo>
                  <a:pt x="2932719" y="1039661"/>
                  <a:pt x="2983659" y="1036385"/>
                  <a:pt x="3034459" y="1031767"/>
                </a:cubicBezTo>
                <a:cubicBezTo>
                  <a:pt x="3052932" y="1027149"/>
                  <a:pt x="3071289" y="1022043"/>
                  <a:pt x="3089877" y="1017912"/>
                </a:cubicBezTo>
                <a:cubicBezTo>
                  <a:pt x="3112865" y="1012804"/>
                  <a:pt x="3136810" y="1011505"/>
                  <a:pt x="3159150" y="1004058"/>
                </a:cubicBezTo>
                <a:cubicBezTo>
                  <a:pt x="3320245" y="950360"/>
                  <a:pt x="3084634" y="998005"/>
                  <a:pt x="3297695" y="962494"/>
                </a:cubicBezTo>
                <a:cubicBezTo>
                  <a:pt x="3363562" y="918583"/>
                  <a:pt x="3323462" y="940051"/>
                  <a:pt x="3422386" y="907076"/>
                </a:cubicBezTo>
                <a:lnTo>
                  <a:pt x="3463950" y="893221"/>
                </a:lnTo>
                <a:cubicBezTo>
                  <a:pt x="3645119" y="757346"/>
                  <a:pt x="3419080" y="925272"/>
                  <a:pt x="3560932" y="823949"/>
                </a:cubicBezTo>
                <a:cubicBezTo>
                  <a:pt x="3579722" y="810528"/>
                  <a:pt x="3596550" y="794265"/>
                  <a:pt x="3616350" y="782385"/>
                </a:cubicBezTo>
                <a:cubicBezTo>
                  <a:pt x="3642915" y="766446"/>
                  <a:pt x="3672912" y="756760"/>
                  <a:pt x="3699477" y="740821"/>
                </a:cubicBezTo>
                <a:cubicBezTo>
                  <a:pt x="3719277" y="728941"/>
                  <a:pt x="3736105" y="712679"/>
                  <a:pt x="3754895" y="699258"/>
                </a:cubicBezTo>
                <a:cubicBezTo>
                  <a:pt x="3768445" y="689580"/>
                  <a:pt x="3783816" y="682385"/>
                  <a:pt x="3796459" y="671549"/>
                </a:cubicBezTo>
                <a:cubicBezTo>
                  <a:pt x="3816294" y="654548"/>
                  <a:pt x="3832042" y="633133"/>
                  <a:pt x="3851877" y="616131"/>
                </a:cubicBezTo>
                <a:cubicBezTo>
                  <a:pt x="3960173" y="523305"/>
                  <a:pt x="3801613" y="707958"/>
                  <a:pt x="4004277" y="505294"/>
                </a:cubicBezTo>
                <a:lnTo>
                  <a:pt x="4128968" y="380603"/>
                </a:lnTo>
                <a:cubicBezTo>
                  <a:pt x="4213582" y="295990"/>
                  <a:pt x="4126518" y="388489"/>
                  <a:pt x="4225950" y="255912"/>
                </a:cubicBezTo>
                <a:cubicBezTo>
                  <a:pt x="4239804" y="237439"/>
                  <a:pt x="4255275" y="220075"/>
                  <a:pt x="4267513" y="200494"/>
                </a:cubicBezTo>
                <a:cubicBezTo>
                  <a:pt x="4278459" y="182980"/>
                  <a:pt x="4287552" y="164252"/>
                  <a:pt x="4295222" y="145076"/>
                </a:cubicBezTo>
                <a:cubicBezTo>
                  <a:pt x="4306070" y="117957"/>
                  <a:pt x="4322932" y="61949"/>
                  <a:pt x="4322932" y="61949"/>
                </a:cubicBezTo>
                <a:cubicBezTo>
                  <a:pt x="4318314" y="43476"/>
                  <a:pt x="4326108" y="15046"/>
                  <a:pt x="4309077" y="6531"/>
                </a:cubicBezTo>
                <a:cubicBezTo>
                  <a:pt x="4296015" y="0"/>
                  <a:pt x="4298764" y="33926"/>
                  <a:pt x="4295222" y="48094"/>
                </a:cubicBezTo>
                <a:cubicBezTo>
                  <a:pt x="4289511" y="70939"/>
                  <a:pt x="4284480" y="94025"/>
                  <a:pt x="4281368" y="117367"/>
                </a:cubicBezTo>
                <a:cubicBezTo>
                  <a:pt x="4275234" y="163372"/>
                  <a:pt x="4274077" y="209966"/>
                  <a:pt x="4267513" y="255912"/>
                </a:cubicBezTo>
                <a:cubicBezTo>
                  <a:pt x="4264820" y="274762"/>
                  <a:pt x="4256789" y="292549"/>
                  <a:pt x="4253659" y="311331"/>
                </a:cubicBezTo>
                <a:cubicBezTo>
                  <a:pt x="4247538" y="348057"/>
                  <a:pt x="4245925" y="385441"/>
                  <a:pt x="4239804" y="422167"/>
                </a:cubicBezTo>
                <a:cubicBezTo>
                  <a:pt x="4236608" y="441346"/>
                  <a:pt x="4221081" y="498182"/>
                  <a:pt x="4212095" y="519149"/>
                </a:cubicBezTo>
                <a:cubicBezTo>
                  <a:pt x="4139227" y="689173"/>
                  <a:pt x="4226247" y="476991"/>
                  <a:pt x="4156677" y="616131"/>
                </a:cubicBezTo>
                <a:cubicBezTo>
                  <a:pt x="4145555" y="638375"/>
                  <a:pt x="4137700" y="662117"/>
                  <a:pt x="4128968" y="685403"/>
                </a:cubicBezTo>
                <a:cubicBezTo>
                  <a:pt x="4123840" y="699077"/>
                  <a:pt x="4122205" y="714201"/>
                  <a:pt x="4115113" y="726967"/>
                </a:cubicBezTo>
                <a:cubicBezTo>
                  <a:pt x="4098940" y="756078"/>
                  <a:pt x="4074588" y="780308"/>
                  <a:pt x="4059695" y="810094"/>
                </a:cubicBezTo>
                <a:cubicBezTo>
                  <a:pt x="4050459" y="828567"/>
                  <a:pt x="4045427" y="849831"/>
                  <a:pt x="4031986" y="865512"/>
                </a:cubicBezTo>
                <a:cubicBezTo>
                  <a:pt x="4016959" y="883044"/>
                  <a:pt x="3992896" y="890748"/>
                  <a:pt x="3976568" y="907076"/>
                </a:cubicBezTo>
                <a:cubicBezTo>
                  <a:pt x="3960240" y="923404"/>
                  <a:pt x="3952536" y="947467"/>
                  <a:pt x="3935004" y="962494"/>
                </a:cubicBezTo>
                <a:cubicBezTo>
                  <a:pt x="3919323" y="975935"/>
                  <a:pt x="3897296" y="979577"/>
                  <a:pt x="3879586" y="990203"/>
                </a:cubicBezTo>
                <a:cubicBezTo>
                  <a:pt x="3803576" y="1035809"/>
                  <a:pt x="3774788" y="1071318"/>
                  <a:pt x="3685622" y="1101040"/>
                </a:cubicBezTo>
                <a:lnTo>
                  <a:pt x="3602495" y="1128749"/>
                </a:lnTo>
                <a:cubicBezTo>
                  <a:pt x="3588641" y="1133367"/>
                  <a:pt x="3575100" y="1139061"/>
                  <a:pt x="3560932" y="1142603"/>
                </a:cubicBezTo>
                <a:cubicBezTo>
                  <a:pt x="3542459" y="1147221"/>
                  <a:pt x="3523822" y="1151227"/>
                  <a:pt x="3505513" y="1156458"/>
                </a:cubicBezTo>
                <a:cubicBezTo>
                  <a:pt x="3447980" y="1172896"/>
                  <a:pt x="3425550" y="1191436"/>
                  <a:pt x="3353113" y="1198021"/>
                </a:cubicBezTo>
                <a:lnTo>
                  <a:pt x="3200713" y="1211876"/>
                </a:lnTo>
                <a:cubicBezTo>
                  <a:pt x="3100670" y="1245225"/>
                  <a:pt x="3219604" y="1208970"/>
                  <a:pt x="3020604" y="1239585"/>
                </a:cubicBezTo>
                <a:cubicBezTo>
                  <a:pt x="3006170" y="1241806"/>
                  <a:pt x="2993209" y="1249898"/>
                  <a:pt x="2979041" y="1253440"/>
                </a:cubicBezTo>
                <a:cubicBezTo>
                  <a:pt x="2956196" y="1259151"/>
                  <a:pt x="2932613" y="1261583"/>
                  <a:pt x="2909768" y="1267294"/>
                </a:cubicBezTo>
                <a:cubicBezTo>
                  <a:pt x="2895600" y="1270836"/>
                  <a:pt x="2882246" y="1277137"/>
                  <a:pt x="2868204" y="1281149"/>
                </a:cubicBezTo>
                <a:cubicBezTo>
                  <a:pt x="2849895" y="1286380"/>
                  <a:pt x="2831024" y="1289532"/>
                  <a:pt x="2812786" y="1295003"/>
                </a:cubicBezTo>
                <a:cubicBezTo>
                  <a:pt x="2812753" y="1295013"/>
                  <a:pt x="2708893" y="1329634"/>
                  <a:pt x="2688095" y="1336567"/>
                </a:cubicBezTo>
                <a:cubicBezTo>
                  <a:pt x="2674241" y="1341185"/>
                  <a:pt x="2660700" y="1346879"/>
                  <a:pt x="2646532" y="1350421"/>
                </a:cubicBezTo>
                <a:lnTo>
                  <a:pt x="2591113" y="1364276"/>
                </a:lnTo>
                <a:cubicBezTo>
                  <a:pt x="2577259" y="1373512"/>
                  <a:pt x="2564443" y="1384538"/>
                  <a:pt x="2549550" y="1391985"/>
                </a:cubicBezTo>
                <a:cubicBezTo>
                  <a:pt x="2536488" y="1398516"/>
                  <a:pt x="2520752" y="1398748"/>
                  <a:pt x="2507986" y="1405840"/>
                </a:cubicBezTo>
                <a:cubicBezTo>
                  <a:pt x="2478875" y="1422013"/>
                  <a:pt x="2424859" y="1461258"/>
                  <a:pt x="2424859" y="1461258"/>
                </a:cubicBezTo>
                <a:cubicBezTo>
                  <a:pt x="2362889" y="1554212"/>
                  <a:pt x="2435891" y="1463139"/>
                  <a:pt x="2355586" y="1516676"/>
                </a:cubicBezTo>
                <a:cubicBezTo>
                  <a:pt x="2339283" y="1527545"/>
                  <a:pt x="2329488" y="1546211"/>
                  <a:pt x="2314022" y="1558240"/>
                </a:cubicBezTo>
                <a:cubicBezTo>
                  <a:pt x="2287735" y="1578686"/>
                  <a:pt x="2230895" y="1613658"/>
                  <a:pt x="2230895" y="1613658"/>
                </a:cubicBezTo>
                <a:cubicBezTo>
                  <a:pt x="2216263" y="1657556"/>
                  <a:pt x="2220026" y="1658418"/>
                  <a:pt x="2189332" y="1696785"/>
                </a:cubicBezTo>
                <a:cubicBezTo>
                  <a:pt x="2181172" y="1706985"/>
                  <a:pt x="2169782" y="1714294"/>
                  <a:pt x="2161622" y="1724494"/>
                </a:cubicBezTo>
                <a:cubicBezTo>
                  <a:pt x="2151220" y="1737496"/>
                  <a:pt x="2144878" y="1753527"/>
                  <a:pt x="2133913" y="1766058"/>
                </a:cubicBezTo>
                <a:cubicBezTo>
                  <a:pt x="2112409" y="1790634"/>
                  <a:pt x="2064641" y="1835331"/>
                  <a:pt x="2064641" y="1835331"/>
                </a:cubicBezTo>
                <a:cubicBezTo>
                  <a:pt x="2040292" y="1762287"/>
                  <a:pt x="2066878" y="1821390"/>
                  <a:pt x="2009222" y="1752203"/>
                </a:cubicBezTo>
                <a:cubicBezTo>
                  <a:pt x="1998562" y="1739411"/>
                  <a:pt x="1994305" y="1721300"/>
                  <a:pt x="1981513" y="1710640"/>
                </a:cubicBezTo>
                <a:cubicBezTo>
                  <a:pt x="1958688" y="1691619"/>
                  <a:pt x="1913406" y="1678701"/>
                  <a:pt x="1884532" y="1669076"/>
                </a:cubicBezTo>
                <a:cubicBezTo>
                  <a:pt x="1841022" y="1625568"/>
                  <a:pt x="1872898" y="1647939"/>
                  <a:pt x="1801404" y="1627512"/>
                </a:cubicBezTo>
                <a:cubicBezTo>
                  <a:pt x="1787362" y="1623500"/>
                  <a:pt x="1774209" y="1616270"/>
                  <a:pt x="1759841" y="1613658"/>
                </a:cubicBezTo>
                <a:cubicBezTo>
                  <a:pt x="1723208" y="1606998"/>
                  <a:pt x="1685863" y="1605069"/>
                  <a:pt x="1649004" y="1599803"/>
                </a:cubicBezTo>
                <a:cubicBezTo>
                  <a:pt x="1621195" y="1595830"/>
                  <a:pt x="1593586" y="1590567"/>
                  <a:pt x="1565877" y="1585949"/>
                </a:cubicBezTo>
                <a:cubicBezTo>
                  <a:pt x="1422713" y="1590567"/>
                  <a:pt x="1279426" y="1592275"/>
                  <a:pt x="1136386" y="1599803"/>
                </a:cubicBezTo>
                <a:cubicBezTo>
                  <a:pt x="1103776" y="1601519"/>
                  <a:pt x="1070682" y="1604274"/>
                  <a:pt x="1039404" y="1613658"/>
                </a:cubicBezTo>
                <a:cubicBezTo>
                  <a:pt x="1023455" y="1618443"/>
                  <a:pt x="1013432" y="1635521"/>
                  <a:pt x="997841" y="1641367"/>
                </a:cubicBezTo>
                <a:cubicBezTo>
                  <a:pt x="934598" y="1665083"/>
                  <a:pt x="938287" y="1643434"/>
                  <a:pt x="887004" y="1669076"/>
                </a:cubicBezTo>
                <a:cubicBezTo>
                  <a:pt x="779574" y="1722792"/>
                  <a:pt x="908350" y="1675815"/>
                  <a:pt x="803877" y="1710640"/>
                </a:cubicBezTo>
                <a:cubicBezTo>
                  <a:pt x="785404" y="1729113"/>
                  <a:pt x="769717" y="1750874"/>
                  <a:pt x="748459" y="1766058"/>
                </a:cubicBezTo>
                <a:cubicBezTo>
                  <a:pt x="736575" y="1774546"/>
                  <a:pt x="719957" y="1773381"/>
                  <a:pt x="706895" y="1779912"/>
                </a:cubicBezTo>
                <a:cubicBezTo>
                  <a:pt x="692002" y="1787358"/>
                  <a:pt x="679186" y="1798385"/>
                  <a:pt x="665332" y="1807621"/>
                </a:cubicBezTo>
                <a:cubicBezTo>
                  <a:pt x="591438" y="1918460"/>
                  <a:pt x="688424" y="1784529"/>
                  <a:pt x="596059" y="1876894"/>
                </a:cubicBezTo>
                <a:cubicBezTo>
                  <a:pt x="579731" y="1893222"/>
                  <a:pt x="569942" y="1915149"/>
                  <a:pt x="554495" y="1932312"/>
                </a:cubicBezTo>
                <a:cubicBezTo>
                  <a:pt x="528281" y="1961439"/>
                  <a:pt x="499077" y="1987731"/>
                  <a:pt x="471368" y="2015440"/>
                </a:cubicBezTo>
                <a:lnTo>
                  <a:pt x="388241" y="2098567"/>
                </a:lnTo>
                <a:lnTo>
                  <a:pt x="305113" y="2181694"/>
                </a:lnTo>
                <a:cubicBezTo>
                  <a:pt x="266911" y="2219896"/>
                  <a:pt x="261557" y="2219818"/>
                  <a:pt x="235841" y="2264821"/>
                </a:cubicBezTo>
                <a:cubicBezTo>
                  <a:pt x="225594" y="2282753"/>
                  <a:pt x="219588" y="2303055"/>
                  <a:pt x="208132" y="2320240"/>
                </a:cubicBezTo>
                <a:cubicBezTo>
                  <a:pt x="196012" y="2338420"/>
                  <a:pt x="156409" y="2367858"/>
                  <a:pt x="138859" y="2375658"/>
                </a:cubicBezTo>
                <a:cubicBezTo>
                  <a:pt x="112169" y="2387520"/>
                  <a:pt x="83441" y="2394131"/>
                  <a:pt x="55732" y="2403367"/>
                </a:cubicBezTo>
                <a:cubicBezTo>
                  <a:pt x="41877" y="2407985"/>
                  <a:pt x="0" y="2420763"/>
                  <a:pt x="14168" y="2417221"/>
                </a:cubicBezTo>
                <a:cubicBezTo>
                  <a:pt x="32641" y="2412603"/>
                  <a:pt x="51277" y="2408598"/>
                  <a:pt x="69586" y="2403367"/>
                </a:cubicBezTo>
                <a:cubicBezTo>
                  <a:pt x="83628" y="2399355"/>
                  <a:pt x="96982" y="2393054"/>
                  <a:pt x="111150" y="2389512"/>
                </a:cubicBezTo>
                <a:cubicBezTo>
                  <a:pt x="133995" y="2383801"/>
                  <a:pt x="157704" y="2381854"/>
                  <a:pt x="180422" y="2375658"/>
                </a:cubicBezTo>
                <a:cubicBezTo>
                  <a:pt x="208601" y="2367973"/>
                  <a:pt x="263550" y="2347949"/>
                  <a:pt x="263550" y="2347949"/>
                </a:cubicBezTo>
                <a:cubicBezTo>
                  <a:pt x="291259" y="2329476"/>
                  <a:pt x="323129" y="2316080"/>
                  <a:pt x="346677" y="2292531"/>
                </a:cubicBezTo>
                <a:cubicBezTo>
                  <a:pt x="355913" y="2283294"/>
                  <a:pt x="363185" y="2271542"/>
                  <a:pt x="374386" y="2264821"/>
                </a:cubicBezTo>
                <a:cubicBezTo>
                  <a:pt x="386909" y="2257307"/>
                  <a:pt x="402095" y="2255585"/>
                  <a:pt x="415950" y="2250967"/>
                </a:cubicBezTo>
                <a:lnTo>
                  <a:pt x="540641" y="2167840"/>
                </a:lnTo>
                <a:cubicBezTo>
                  <a:pt x="554495" y="2158604"/>
                  <a:pt x="570430" y="2151905"/>
                  <a:pt x="582204" y="2140131"/>
                </a:cubicBezTo>
                <a:cubicBezTo>
                  <a:pt x="620239" y="2102094"/>
                  <a:pt x="597521" y="2116552"/>
                  <a:pt x="651477" y="2098567"/>
                </a:cubicBezTo>
                <a:cubicBezTo>
                  <a:pt x="660713" y="2084712"/>
                  <a:pt x="666184" y="2067405"/>
                  <a:pt x="679186" y="2057003"/>
                </a:cubicBezTo>
                <a:cubicBezTo>
                  <a:pt x="690590" y="2047880"/>
                  <a:pt x="707688" y="2049680"/>
                  <a:pt x="720750" y="2043149"/>
                </a:cubicBezTo>
                <a:cubicBezTo>
                  <a:pt x="735643" y="2035703"/>
                  <a:pt x="747420" y="2022887"/>
                  <a:pt x="762313" y="2015440"/>
                </a:cubicBezTo>
                <a:cubicBezTo>
                  <a:pt x="775375" y="2008909"/>
                  <a:pt x="790815" y="2008116"/>
                  <a:pt x="803877" y="2001585"/>
                </a:cubicBezTo>
                <a:cubicBezTo>
                  <a:pt x="818770" y="1994138"/>
                  <a:pt x="830225" y="1980639"/>
                  <a:pt x="845441" y="1973876"/>
                </a:cubicBezTo>
                <a:cubicBezTo>
                  <a:pt x="913259" y="1943735"/>
                  <a:pt x="921989" y="1950911"/>
                  <a:pt x="983986" y="1932312"/>
                </a:cubicBezTo>
                <a:cubicBezTo>
                  <a:pt x="1011962" y="1923919"/>
                  <a:pt x="1039404" y="1913839"/>
                  <a:pt x="1067113" y="1904603"/>
                </a:cubicBezTo>
                <a:lnTo>
                  <a:pt x="1150241" y="1876894"/>
                </a:lnTo>
                <a:cubicBezTo>
                  <a:pt x="1189894" y="1857068"/>
                  <a:pt x="1206449" y="1845524"/>
                  <a:pt x="1247222" y="1835331"/>
                </a:cubicBezTo>
                <a:cubicBezTo>
                  <a:pt x="1270067" y="1829620"/>
                  <a:pt x="1293776" y="1827672"/>
                  <a:pt x="1316495" y="1821476"/>
                </a:cubicBezTo>
                <a:cubicBezTo>
                  <a:pt x="1344674" y="1813791"/>
                  <a:pt x="1371913" y="1803003"/>
                  <a:pt x="1399622" y="1793767"/>
                </a:cubicBezTo>
                <a:lnTo>
                  <a:pt x="1441186" y="1779912"/>
                </a:lnTo>
                <a:cubicBezTo>
                  <a:pt x="1575113" y="1784530"/>
                  <a:pt x="1709206" y="1785660"/>
                  <a:pt x="1842968" y="1793767"/>
                </a:cubicBezTo>
                <a:cubicBezTo>
                  <a:pt x="1861974" y="1794919"/>
                  <a:pt x="1879652" y="1804215"/>
                  <a:pt x="1898386" y="1807621"/>
                </a:cubicBezTo>
                <a:cubicBezTo>
                  <a:pt x="1930515" y="1813463"/>
                  <a:pt x="1963157" y="1816107"/>
                  <a:pt x="1995368" y="1821476"/>
                </a:cubicBezTo>
                <a:cubicBezTo>
                  <a:pt x="2083929" y="1836237"/>
                  <a:pt x="2038198" y="1835331"/>
                  <a:pt x="2078495" y="1835331"/>
                </a:cubicBezTo>
              </a:path>
            </a:pathLst>
          </a:custGeom>
          <a:solidFill>
            <a:srgbClr val="0066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третье  желание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9774" t="12535" r="9324" b="14225"/>
          <a:stretch/>
        </p:blipFill>
        <p:spPr>
          <a:xfrm>
            <a:off x="2071671" y="1285860"/>
            <a:ext cx="477913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1551</TotalTime>
  <Words>197</Words>
  <Application>Microsoft Office PowerPoint</Application>
  <PresentationFormat>Экран (4:3)</PresentationFormat>
  <Paragraphs>56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Валентин Петрович Катаев</vt:lpstr>
      <vt:lpstr>Слайд 4</vt:lpstr>
      <vt:lpstr>Первое    желание</vt:lpstr>
      <vt:lpstr>Слайд 6</vt:lpstr>
      <vt:lpstr>второе    желание</vt:lpstr>
      <vt:lpstr>Слайд 8</vt:lpstr>
      <vt:lpstr>третье  желание</vt:lpstr>
      <vt:lpstr>Слайд 10</vt:lpstr>
      <vt:lpstr>Слайд 11</vt:lpstr>
      <vt:lpstr>четвертое   желание</vt:lpstr>
      <vt:lpstr>Слайд 13</vt:lpstr>
      <vt:lpstr>Пятое     желание</vt:lpstr>
      <vt:lpstr>   Наземный                           Воздушный    транспорт                              транспорт</vt:lpstr>
      <vt:lpstr>Слайд 16</vt:lpstr>
      <vt:lpstr>шестое   желание</vt:lpstr>
      <vt:lpstr>Слайд 18</vt:lpstr>
      <vt:lpstr>Слайд 19</vt:lpstr>
      <vt:lpstr>седьмое   желание</vt:lpstr>
      <vt:lpstr>Слайд 21</vt:lpstr>
      <vt:lpstr>Какие дела можно назвать добрыми?</vt:lpstr>
      <vt:lpstr>Слайд 23</vt:lpstr>
      <vt:lpstr>Перескажи сказку по картинкам</vt:lpstr>
      <vt:lpstr>Расположи иллюстрации в нужном порядке</vt:lpstr>
      <vt:lpstr>Какая из пословиц выражает основную мысль сказки?</vt:lpstr>
      <vt:lpstr>Спасибо за работу!  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сказки «Цветик- семицветик»</dc:title>
  <dc:creator>Ann</dc:creator>
  <cp:lastModifiedBy>Admin</cp:lastModifiedBy>
  <cp:revision>64</cp:revision>
  <dcterms:created xsi:type="dcterms:W3CDTF">2017-02-15T15:25:58Z</dcterms:created>
  <dcterms:modified xsi:type="dcterms:W3CDTF">2020-01-28T19:06:42Z</dcterms:modified>
</cp:coreProperties>
</file>