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golka.at.ua/_ld/8/00833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89" y="0"/>
            <a:ext cx="9147789" cy="6858001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7215206" cy="570913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5220" rIns="91440" bIns="2856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Рисование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(подготовительная к школе группа)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Украшение передника мордовским орнаментом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333333"/>
              </a:solidFill>
              <a:latin typeface="Cambri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mbri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333333"/>
              </a:solidFill>
              <a:latin typeface="Cambri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mbri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333333"/>
              </a:solidFill>
              <a:latin typeface="Cambria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Подготовили воспитатели: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 Маркелова О. Н.,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Ингелевич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 Е. Ю.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golka.at.ua/_ld/8/00833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89" y="0"/>
            <a:ext cx="9147789" cy="6858001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75723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Сейчас мы с вами закрепим рисование отдельных элементов в воздухе (дети показывают изображения).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для того, чтобы вам легче было работать, я предлагаю набросать орнамент карандашом, а затем, подобрав цвет и соблюдая последовательность выполнить работу красками.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s://www.maam.ru/upload/blogs/detsad-575706-15431328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857364"/>
            <a:ext cx="4344987" cy="32571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golka.at.ua/_ld/8/00833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89" y="0"/>
            <a:ext cx="9147789" cy="6858001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6786578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окончанию занятия, детям предлагается посмотреть свои работы . Сделать анализ.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Вопросы: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Какие элементы мордовского орнамента украшают ваше изделие?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Какие цвета используются при выполнении мордовских орнаментов?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Засияли на листах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Яркие как зори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Красивые, нарядные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Мордовские узоры.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solidFill>
                <a:srgbClr val="11111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solidFill>
                <a:srgbClr val="11111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СПАСИБО ЗА ВНИМАНИЕ!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golka.at.ua/_ld/8/00833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89" y="0"/>
            <a:ext cx="9147789" cy="6858001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721520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формирование интереса у детей к произведениям мордовского декоративно-прикладного искусства.</a:t>
            </a:r>
            <a:endParaRPr kumimoji="0" lang="ru-RU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Задачи:</a:t>
            </a:r>
            <a:endParaRPr kumimoji="0" lang="ru-RU" b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Образовательные:</a:t>
            </a:r>
            <a:endParaRPr kumimoji="0" lang="ru-RU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расширить и углубить знания детей о Республике Мордовия, продолжать знакомить с культурой мордовского народа;</a:t>
            </a:r>
            <a:endParaRPr kumimoji="0" lang="ru-RU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формировать представления о народах, населяющих Мордовию, воспитывать у детей уважение к обычаям и традициям мордовского народа, способствовать развитию любознательности, мышления;</a:t>
            </a:r>
            <a:endParaRPr kumimoji="0" lang="ru-RU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знакомить детей с характерными особенностями мордовской вышивки, ввести рисование элементов – «восьмиконечная звезда», «ступеньки», развивать интерес к орнаментике мордовского национального костюма, развивать творческие, композиционные способности детей.</a:t>
            </a:r>
            <a:endParaRPr kumimoji="0" lang="ru-RU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golka.at.ua/_ld/8/00833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89" y="0"/>
            <a:ext cx="9147789" cy="6858001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57158" y="0"/>
            <a:ext cx="721523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11111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Развивающие:</a:t>
            </a:r>
            <a:endParaRPr kumimoji="0" lang="ru-RU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развивать диалогическую речь: передавать свое отношение , понятно для слушателя отвечать на вопросы,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• обогащать словарь детей (мордва, русский, мордовский, национальный, узор).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Воспитательные:</a:t>
            </a:r>
            <a:endParaRPr kumimoji="0" lang="ru-RU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воспитывать у детей познавательный интерес к культуре и традициям Мордовии;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воспитывать патриотические чувства, интерес к национальной культуре.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golka.at.ua/_ld/8/00833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89" y="0"/>
            <a:ext cx="9147789" cy="6858001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74295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Материалы и оборудование: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Силуэты передников,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Гуашь, альбом, простой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карандаш,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кисти</a:t>
            </a:r>
            <a:r>
              <a:rPr lang="ru-RU" dirty="0" smtClean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Предварительная работа: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Рассматривание предметов декоративно-прикладного искусства, рассматривание альбома с мордовским орнаментом, разучивание подвижных мордовских игр, прослушивание народной мордовской музыки, заучивание стихов.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golka.at.ua/_ld/8/00833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89" y="0"/>
            <a:ext cx="9147789" cy="6858001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757239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Мой край родной, мордовская земля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Люблю твои широкие поля,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Люблю твоих нарядов красоту,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Язык твой, и обрядов простоту.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11111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 каком крае говорится в этом стихотворении?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какой республике мы живем?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каком городе мы живем? </a:t>
            </a:r>
            <a:endParaRPr lang="ru-RU" dirty="0" smtClean="0">
              <a:solidFill>
                <a:srgbClr val="11111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(Ответы детей: Родной край, Мордовия, Саранск)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мордовского народа есть свои обычаи, традиции, которые передаются из поколения в поколение. Мордовский народ трудолюбив и гостеприимен. Есть у нас свое народное творчество: это ювелирное искусство, узорное ткачество, вышивка, шитье бисером, работы по дереву. И сегодня мы с вами поговорим о мордовской вышивке (мордовском орнаменте).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golka.at.ua/_ld/8/00833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89" y="0"/>
            <a:ext cx="9147789" cy="6858001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742952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Где, и на каких предметах можно увидеть мордовский орнамент?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(роспись посуды, игрушек, сувениров, вышивка на полотенце, скатерти, салфетках и на мордовском национальном костюме).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Мордовские девчата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Усталости не знают,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посиделках они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Прядут и вышивают.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solidFill>
                <a:srgbClr val="11111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golka.at.ua/_ld/8/00833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89" y="0"/>
            <a:ext cx="9147789" cy="6858001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74295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Посмотрите сюда! Это женская рубаха, на мордовском языке называется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панар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», ее носят с поясом или набедренном украшении, пояс- обязательный атрибут костюма. По-мордовски пояс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пулай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». А это - передник, на мордовском языке он называется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». А это головной убор, его называют по-мордовски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панго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».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Какие элементы мордовского орнамента вы видите на костюме?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(ответы детей).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Какие цвета использовали мастерицы для вышивки мордовского узора? (ответы детей)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4" name="Picture 4" descr="https://www.maam.ru/upload/blogs/detsad-575706-15431327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29" y="2786058"/>
            <a:ext cx="3143271" cy="24313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219" name="Picture 3" descr="7  mordovskij-nacionalnyj-kostyum-2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786058"/>
            <a:ext cx="3357553" cy="25181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golka.at.ua/_ld/8/00833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7789" cy="6858001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771527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Мордовскую национальную одежду и изделия, вышитые мордовскими узорами шьют на фабрике «Мордовские узоры». На фабрике ежегодно разрабатываются новые модели одежды, в которых используются народные традиции декоративно-прикладного искусства.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вот сегодня я вам предлагаю на время стать художниками.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Давайте, ребята, еще раз вспомним знакомые элементы мордовского узора (это «галочки», «крестики», «ступенька», «восьмиконечная звезда», «заборчик», «ромб», «квадрат с удлиненными сторонами»).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3" descr="https://im0-tub-ru.yandex.net/i?id=4e9aaa796e629ca9ed33fcfc97a1b1a1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1357298"/>
            <a:ext cx="2182358" cy="1928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197" name="Picture 5" descr="https://vignette.wikia.nocookie.net/future/images/a/aa/ErzyaG.png/revision/latest?cb=20180722141035&amp;path-prefix=r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3071810"/>
            <a:ext cx="2500330" cy="22002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199" name="Picture 7" descr="https://i0.wp.com/doshkolnik.ru/images/stories/users/doc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3071810"/>
            <a:ext cx="2643206" cy="21297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201" name="Picture 9" descr="https://avatars.mds.yandex.net/get-pdb/1689173/e4846df6-dc03-4c93-b57f-578f0de30402/s1200?webp=fals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143248"/>
            <a:ext cx="2714644" cy="20359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golka.at.ua/_ld/8/00833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89" y="0"/>
            <a:ext cx="9147789" cy="6858001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7715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Значит, сегодня мы будем рисовать мордовские узоры на переднике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Но для начала, не забываем размять пальчики!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cs typeface="Arial" pitchFamily="34" charset="0"/>
              </a:rPr>
              <a:t>Пальчиковая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cs typeface="Arial" pitchFamily="34" charset="0"/>
              </a:rPr>
              <a:t> гимнастика: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857232"/>
            <a:ext cx="664371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Дружат в нашей группе</a:t>
            </a:r>
          </a:p>
          <a:p>
            <a:r>
              <a:rPr lang="ru-RU" dirty="0" smtClean="0"/>
              <a:t>Девочки и мальчики.</a:t>
            </a:r>
          </a:p>
          <a:p>
            <a:r>
              <a:rPr lang="ru-RU" dirty="0" smtClean="0"/>
              <a:t>Мы с тобой подружим</a:t>
            </a:r>
          </a:p>
          <a:p>
            <a:r>
              <a:rPr lang="ru-RU" dirty="0" smtClean="0"/>
              <a:t>Маленькие пальчики.</a:t>
            </a:r>
          </a:p>
          <a:p>
            <a:r>
              <a:rPr lang="ru-RU" i="1" dirty="0" smtClean="0"/>
              <a:t>(Соединяют пальчики рук в замок (несколько раз</a:t>
            </a:r>
            <a:r>
              <a:rPr lang="ru-RU" i="1" dirty="0" smtClean="0"/>
              <a:t>).</a:t>
            </a:r>
            <a:endParaRPr lang="ru-RU" dirty="0" smtClean="0"/>
          </a:p>
          <a:p>
            <a:r>
              <a:rPr lang="ru-RU" dirty="0" smtClean="0"/>
              <a:t>Раз, два, три, четыре, пять</a:t>
            </a:r>
          </a:p>
          <a:p>
            <a:r>
              <a:rPr lang="ru-RU" dirty="0" smtClean="0"/>
              <a:t>Начинаем мы считать.</a:t>
            </a:r>
          </a:p>
          <a:p>
            <a:r>
              <a:rPr lang="ru-RU" i="1" dirty="0" smtClean="0"/>
              <a:t>(Соединяют поочередно друг с другом одноименные пальчики, начиная с мизинчиков.)</a:t>
            </a:r>
            <a:endParaRPr lang="ru-RU" dirty="0" smtClean="0"/>
          </a:p>
          <a:p>
            <a:r>
              <a:rPr lang="ru-RU" dirty="0" smtClean="0"/>
              <a:t>Раз, два, три, четыре, пять</a:t>
            </a:r>
          </a:p>
          <a:p>
            <a:r>
              <a:rPr lang="ru-RU" i="1" dirty="0" smtClean="0"/>
              <a:t>(Разъединяют пальчики.)</a:t>
            </a:r>
            <a:endParaRPr lang="ru-RU" dirty="0" smtClean="0"/>
          </a:p>
          <a:p>
            <a:r>
              <a:rPr lang="ru-RU" dirty="0" smtClean="0"/>
              <a:t>Мы закончили считать</a:t>
            </a:r>
          </a:p>
          <a:p>
            <a:r>
              <a:rPr lang="ru-RU" i="1" dirty="0" smtClean="0"/>
              <a:t>(Руки вниз, встряхивают кистями.)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740</Words>
  <PresentationFormat>Экран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</cp:revision>
  <dcterms:created xsi:type="dcterms:W3CDTF">2020-04-14T11:24:03Z</dcterms:created>
  <dcterms:modified xsi:type="dcterms:W3CDTF">2020-04-14T12:15:00Z</dcterms:modified>
</cp:coreProperties>
</file>