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7" r:id="rId12"/>
    <p:sldId id="269" r:id="rId13"/>
    <p:sldId id="262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4656-B5D1-4154-837F-5C9A5D91FFF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A8E1-8F1F-4868-9289-E5A7607E9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1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4656-B5D1-4154-837F-5C9A5D91FFF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A8E1-8F1F-4868-9289-E5A7607E9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6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4656-B5D1-4154-837F-5C9A5D91FFF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A8E1-8F1F-4868-9289-E5A7607E9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0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4656-B5D1-4154-837F-5C9A5D91FFF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A8E1-8F1F-4868-9289-E5A7607E9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7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4656-B5D1-4154-837F-5C9A5D91FFF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A8E1-8F1F-4868-9289-E5A7607E9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1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4656-B5D1-4154-837F-5C9A5D91FFF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A8E1-8F1F-4868-9289-E5A7607E9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0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4656-B5D1-4154-837F-5C9A5D91FFF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A8E1-8F1F-4868-9289-E5A7607E9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6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4656-B5D1-4154-837F-5C9A5D91FFF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A8E1-8F1F-4868-9289-E5A7607E9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7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4656-B5D1-4154-837F-5C9A5D91FFF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A8E1-8F1F-4868-9289-E5A7607E9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4656-B5D1-4154-837F-5C9A5D91FFF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A8E1-8F1F-4868-9289-E5A7607E9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4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4656-B5D1-4154-837F-5C9A5D91FFF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A8E1-8F1F-4868-9289-E5A7607E9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1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44656-B5D1-4154-837F-5C9A5D91FFF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A8E1-8F1F-4868-9289-E5A7607E9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2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пасха\829-colorful-easter-background-02-vector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0" y="0"/>
            <a:ext cx="914965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Краткосрочный проект: «Традиции празднования пасхи 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вторая младшая группа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Маркина Е. 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катя\Desktop\пасха\depositphotos_11664316-stock-photo-easter-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Существует традиция не только красить, но и собирать яйца.</a:t>
            </a:r>
            <a:endParaRPr lang="ru-RU" b="1" dirty="0"/>
          </a:p>
        </p:txBody>
      </p:sp>
      <p:pic>
        <p:nvPicPr>
          <p:cNvPr id="11266" name="Picture 2" descr="C:\Users\катя\Desktop\пасха\IMG-20200424-WA001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" y="116632"/>
            <a:ext cx="9012216" cy="65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67240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риветствуя традиционным :"Христос Воскресе", на что отвечающий непременно отвечает: "Во истину Воскресе". При этом необходимо христосоваться, т.е. троекратно целовать друг друга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96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атя\Desktop\пасха\82211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5416"/>
            <a:ext cx="921651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Дома вся семья собирается за столом, а обед начинается с освещенных и </a:t>
            </a:r>
            <a:r>
              <a:rPr lang="ru-RU" sz="2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кращенных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пасхальных яиц. Готовятся и куличи и пасха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2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тя\Desktop\пасха\58d56a27b0b0f15b01a6ab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7" y="116632"/>
            <a:ext cx="898758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Князева О. Л. </a:t>
            </a:r>
            <a:r>
              <a:rPr lang="ru-RU" dirty="0" err="1" smtClean="0"/>
              <a:t>Маханева</a:t>
            </a:r>
            <a:r>
              <a:rPr lang="ru-RU" dirty="0" smtClean="0"/>
              <a:t> М. Д. «Приобщение к истокам русской  православной культуры»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7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9219" name="Picture 3" descr="C:\Users\катя\Desktop\пасха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атя\Desktop\пасха\336710-blackan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116632"/>
            <a:ext cx="9073009" cy="65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Образовательные области: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dirty="0" smtClean="0"/>
              <a:t>Коммуникация</a:t>
            </a:r>
          </a:p>
          <a:p>
            <a:pPr algn="r"/>
            <a:r>
              <a:rPr lang="ru-RU" dirty="0" smtClean="0"/>
              <a:t>Познание </a:t>
            </a:r>
          </a:p>
          <a:p>
            <a:pPr algn="r"/>
            <a:r>
              <a:rPr lang="ru-RU" dirty="0" smtClean="0"/>
              <a:t>Художественное творчество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3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атя\Desktop\пасха\easter-temple-batik-459436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 r="8442" b="6638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Актуальность: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Праздник «Пасха» - это давно сложившаяся традиция среди русского народа. Изучение традиции русского народа в дошкольных учреждениях актуально в наше время. Мы, взрослые, должны познакомить детей с историей нашей Родины.</a:t>
            </a:r>
            <a:br>
              <a:rPr lang="ru-RU" sz="2800" b="1" dirty="0" smtClean="0"/>
            </a:br>
            <a:r>
              <a:rPr lang="ru-RU" sz="2800" b="1" dirty="0" smtClean="0"/>
              <a:t>И поэтому возникла идея создания проекта. Объяснить суть праздника, легко, играя с детьми, и рассказать некоторые традиции празднования праздника.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572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тя\Desktop\пасха\XuOpr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0"/>
            <a:ext cx="9086458" cy="680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проблемы: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о традициях празднования в России</a:t>
            </a:r>
          </a:p>
          <a:p>
            <a:r>
              <a:rPr lang="ru-RU" dirty="0" smtClean="0"/>
              <a:t>Как родителям совместно с детьми можно приготовить и провести совместно праздник Пасхи.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5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тя\Desktop\пасха\tsvety-iaitsa-paskha-flowers-spring-easter-eggs-decoratio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4"/>
            <a:ext cx="9144000" cy="68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</a:t>
            </a:r>
            <a:r>
              <a:rPr lang="ru-RU" b="1" dirty="0" smtClean="0"/>
              <a:t>Знакомство детей с праздником Светлой Пасхи и его обычаями.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Задачи:</a:t>
            </a:r>
          </a:p>
          <a:p>
            <a:r>
              <a:rPr lang="ru-RU" dirty="0" smtClean="0"/>
              <a:t>1. Вызвать интерес детей к празднику Пасхи.</a:t>
            </a:r>
          </a:p>
          <a:p>
            <a:r>
              <a:rPr lang="ru-RU" dirty="0" smtClean="0"/>
              <a:t>2. Способствовать к поддержанию традиций по подготовке к празднованию праздника.</a:t>
            </a:r>
          </a:p>
          <a:p>
            <a:r>
              <a:rPr lang="ru-RU" dirty="0" smtClean="0"/>
              <a:t>3. Учить приветствовать друг друга в пасхальные дни традиционно народным приветствием «Христос Воскрес!» и отвечать «Воистину Воскрес!»</a:t>
            </a:r>
          </a:p>
          <a:p>
            <a:r>
              <a:rPr lang="ru-RU" dirty="0" smtClean="0"/>
              <a:t>4. Приобщать детей и родителей к участию творческой деятельности, через изготовление пасхальных яиц, из любых материалов в любой технике.</a:t>
            </a:r>
          </a:p>
          <a:p>
            <a:r>
              <a:rPr lang="ru-RU" dirty="0" smtClean="0"/>
              <a:t>5. Пополнить словарный запас детей словами: Вербное воскресенье, Пасха, пасхальное яйцо, </a:t>
            </a:r>
            <a:r>
              <a:rPr lang="ru-RU" dirty="0" err="1" smtClean="0"/>
              <a:t>писанка</a:t>
            </a:r>
            <a:r>
              <a:rPr lang="ru-RU" dirty="0" smtClean="0"/>
              <a:t>, кулич, </a:t>
            </a:r>
            <a:r>
              <a:rPr lang="ru-RU" dirty="0" err="1" smtClean="0"/>
              <a:t>крашенка</a:t>
            </a:r>
            <a:r>
              <a:rPr lang="ru-RU" dirty="0" smtClean="0"/>
              <a:t>, крапинка.</a:t>
            </a:r>
          </a:p>
        </p:txBody>
      </p:sp>
    </p:spTree>
    <p:extLst>
      <p:ext uri="{BB962C8B-B14F-4D97-AF65-F5344CB8AC3E}">
        <p14:creationId xmlns:p14="http://schemas.microsoft.com/office/powerpoint/2010/main" val="4475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катя\Desktop\пасха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 этап – подготовительный:</a:t>
            </a:r>
          </a:p>
          <a:p>
            <a:r>
              <a:rPr lang="ru-RU" dirty="0" smtClean="0"/>
              <a:t>Подготовка материала для реализации проекта</a:t>
            </a:r>
          </a:p>
          <a:p>
            <a:r>
              <a:rPr lang="ru-RU" dirty="0" smtClean="0"/>
              <a:t>2 Информирование родителей о предстоящей деятельности.</a:t>
            </a:r>
          </a:p>
          <a:p>
            <a:r>
              <a:rPr lang="ru-RU" dirty="0" smtClean="0"/>
              <a:t>2 этап – основной:</a:t>
            </a:r>
          </a:p>
          <a:p>
            <a:r>
              <a:rPr lang="ru-RU" dirty="0" smtClean="0"/>
              <a:t>Познавательно-речевое развитие</a:t>
            </a:r>
          </a:p>
          <a:p>
            <a:r>
              <a:rPr lang="ru-RU" dirty="0" smtClean="0"/>
              <a:t>Беседа с на тему «Что такое Пасха»</a:t>
            </a:r>
          </a:p>
          <a:p>
            <a:r>
              <a:rPr lang="ru-RU" dirty="0" smtClean="0"/>
              <a:t>Беседа с детьми на тему «Почему мы красим яйца?»</a:t>
            </a:r>
          </a:p>
          <a:p>
            <a:r>
              <a:rPr lang="ru-RU" dirty="0" smtClean="0"/>
              <a:t>Изготовление пасхальных сувениров.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9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катя\Desktop\пасха\gorgeous-easter-border-patt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565"/>
            <a:ext cx="8928992" cy="65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256"/>
            <a:ext cx="8229600" cy="609390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Что такое пасха: </a:t>
            </a:r>
          </a:p>
          <a:p>
            <a:r>
              <a:rPr lang="ru-RU" dirty="0" smtClean="0"/>
              <a:t>Светлое Христово Воскресение — древнейший и самый важный христианский праздник.</a:t>
            </a:r>
          </a:p>
          <a:p>
            <a:endParaRPr lang="ru-RU" dirty="0" smtClean="0"/>
          </a:p>
          <a:p>
            <a:r>
              <a:rPr lang="ru-RU" dirty="0" smtClean="0"/>
              <a:t>Установлен в честь Воскресения Иисуса Христа. В православии статус Пасхи как главного праздника отражают слова «праздников праздник и торжество из торжеств». </a:t>
            </a:r>
          </a:p>
          <a:p>
            <a:r>
              <a:rPr lang="ru-RU" dirty="0" smtClean="0"/>
              <a:t>Церковное празднование Пасхи продолжается 40 дней в православии и 50 дней в западном христианстве.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2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6048672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Существуют традиции, на кануне этого праздника, в субботу, печь куличи и красить яйца, предпочтительно в красный цвет, который символизируется у нас как цвет крови Христа, пролившего свою кровь и добровольно отдавшего себя на муки, во имя спасения человечества, приняв на себя все его грехи.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10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60338"/>
            <a:ext cx="8924925" cy="653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59626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Люди давно полюбили этот светлый праздник, в этот день звучат колокола церквей, люди поздравляют друг друга с Воскрешением Христа, </a:t>
            </a:r>
            <a:endParaRPr lang="ru-RU" sz="3200" dirty="0"/>
          </a:p>
        </p:txBody>
      </p:sp>
      <p:pic>
        <p:nvPicPr>
          <p:cNvPr id="10242" name="Picture 2" descr="C:\Users\катя\Desktop\пасха\IMG-20200424-WA000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4008890" cy="56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411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Краткосрочный проект: «Традиции празднования пасхи »  вторая младшая группа </vt:lpstr>
      <vt:lpstr>Образовательные области:</vt:lpstr>
      <vt:lpstr>Актуальность:  Праздник «Пасха» - это давно сложившаяся традиция среди русского народа. Изучение традиции русского народа в дошкольных учреждениях актуально в наше время. Мы, взрослые, должны познакомить детей с историей нашей Родины. И поэтому возникла идея создания проекта. Объяснить суть праздника, легко, играя с детьми, и рассказать некоторые традиции празднования праздника.</vt:lpstr>
      <vt:lpstr>Постановка проблемы:</vt:lpstr>
      <vt:lpstr>Презентация PowerPoint</vt:lpstr>
      <vt:lpstr>Презентация PowerPoint</vt:lpstr>
      <vt:lpstr>Презентация PowerPoint</vt:lpstr>
      <vt:lpstr>Презентация PowerPoint</vt:lpstr>
      <vt:lpstr>Люди давно полюбили этот светлый праздник, в этот день звучат колокола церквей, люди поздравляют друг друга с Воскрешением Христа, </vt:lpstr>
      <vt:lpstr>Существует традиция не только красить, но и собирать яйца.</vt:lpstr>
      <vt:lpstr>Приветствуя традиционным :"Христос Воскресе", на что отвечающий непременно отвечает: "Во истину Воскресе". При этом необходимо христосоваться, т.е. троекратно целовать друг друга. </vt:lpstr>
      <vt:lpstr>Дома вся семья собирается за столом, а обед начинается с освещенных и кращенных пасхальных яиц. Готовятся и куличи и пасха. </vt:lpstr>
      <vt:lpstr>Литература: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«Пасха»  вторая младшая группа</dc:title>
  <dc:creator>катя</dc:creator>
  <cp:lastModifiedBy>катя</cp:lastModifiedBy>
  <cp:revision>12</cp:revision>
  <dcterms:created xsi:type="dcterms:W3CDTF">2020-04-24T07:15:26Z</dcterms:created>
  <dcterms:modified xsi:type="dcterms:W3CDTF">2020-04-24T09:16:04Z</dcterms:modified>
</cp:coreProperties>
</file>