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33" r:id="rId3"/>
    <p:sldId id="540" r:id="rId4"/>
    <p:sldId id="541" r:id="rId5"/>
    <p:sldId id="542" r:id="rId6"/>
    <p:sldId id="543" r:id="rId7"/>
    <p:sldId id="510" r:id="rId8"/>
    <p:sldId id="333" r:id="rId9"/>
    <p:sldId id="261" r:id="rId10"/>
    <p:sldId id="537" r:id="rId11"/>
    <p:sldId id="536" r:id="rId12"/>
    <p:sldId id="338" r:id="rId13"/>
    <p:sldId id="340" r:id="rId14"/>
    <p:sldId id="344" r:id="rId15"/>
    <p:sldId id="346" r:id="rId16"/>
    <p:sldId id="348" r:id="rId17"/>
    <p:sldId id="342" r:id="rId18"/>
    <p:sldId id="352" r:id="rId19"/>
    <p:sldId id="466" r:id="rId20"/>
    <p:sldId id="331" r:id="rId21"/>
    <p:sldId id="511" r:id="rId22"/>
    <p:sldId id="366" r:id="rId23"/>
    <p:sldId id="368" r:id="rId24"/>
    <p:sldId id="371" r:id="rId25"/>
    <p:sldId id="373" r:id="rId26"/>
    <p:sldId id="513" r:id="rId27"/>
    <p:sldId id="357" r:id="rId28"/>
    <p:sldId id="360" r:id="rId29"/>
    <p:sldId id="359" r:id="rId30"/>
    <p:sldId id="378" r:id="rId31"/>
    <p:sldId id="380" r:id="rId32"/>
    <p:sldId id="382" r:id="rId33"/>
    <p:sldId id="385" r:id="rId34"/>
    <p:sldId id="387" r:id="rId35"/>
    <p:sldId id="389" r:id="rId36"/>
    <p:sldId id="539" r:id="rId37"/>
    <p:sldId id="390" r:id="rId38"/>
    <p:sldId id="467" r:id="rId39"/>
    <p:sldId id="468" r:id="rId40"/>
    <p:sldId id="396" r:id="rId41"/>
    <p:sldId id="397" r:id="rId42"/>
    <p:sldId id="400" r:id="rId43"/>
    <p:sldId id="402" r:id="rId44"/>
    <p:sldId id="403" r:id="rId45"/>
    <p:sldId id="408" r:id="rId46"/>
    <p:sldId id="411" r:id="rId47"/>
    <p:sldId id="412" r:id="rId48"/>
    <p:sldId id="472" r:id="rId49"/>
    <p:sldId id="463" r:id="rId50"/>
    <p:sldId id="478" r:id="rId51"/>
    <p:sldId id="475" r:id="rId52"/>
    <p:sldId id="418" r:id="rId53"/>
    <p:sldId id="526" r:id="rId54"/>
    <p:sldId id="517" r:id="rId55"/>
    <p:sldId id="519" r:id="rId56"/>
    <p:sldId id="522" r:id="rId57"/>
    <p:sldId id="524" r:id="rId58"/>
    <p:sldId id="527" r:id="rId59"/>
    <p:sldId id="422" r:id="rId60"/>
    <p:sldId id="424" r:id="rId61"/>
    <p:sldId id="483" r:id="rId62"/>
    <p:sldId id="506" r:id="rId63"/>
    <p:sldId id="531" r:id="rId64"/>
    <p:sldId id="532" r:id="rId65"/>
    <p:sldId id="495" r:id="rId66"/>
    <p:sldId id="497" r:id="rId67"/>
    <p:sldId id="501" r:id="rId68"/>
    <p:sldId id="503" r:id="rId69"/>
    <p:sldId id="505" r:id="rId70"/>
    <p:sldId id="455" r:id="rId7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13" autoAdjust="0"/>
  </p:normalViewPr>
  <p:slideViewPr>
    <p:cSldViewPr>
      <p:cViewPr varScale="1">
        <p:scale>
          <a:sx n="74" d="100"/>
          <a:sy n="74" d="100"/>
        </p:scale>
        <p:origin x="-7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B224F-7ABE-4725-8992-A4185BF96046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C3D31-6983-4FD8-B310-6560D7681B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B6667-789B-46AB-8321-EEBABFDC54D8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BD675-BA89-4641-85B4-E9D2EDDCD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F5E79-6F64-42A8-8A4F-4651BEFC95BB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A93F-C162-45C5-9C5C-E4C4E4D264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2BDBF-A2A5-42B0-9ECF-643211CF93C2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9636-46EC-4B2F-AABA-D33897FCCB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E7024-EDBE-47AD-9B80-9D6B18FF7D1B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96A80-4D2B-463D-AED8-2507E5480C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103B-C9B8-4DA4-BEF4-1E3E7A993931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7986E-BC24-491B-B5D4-C976086391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F44CD-0000-4B3A-B177-D90C99419904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C58C5-90A8-4B20-89D8-3DE4CB97AA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5F52E-5B0D-4BF0-8720-D116E1A6468A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A57B-F1C3-4791-91E2-D74AFD1596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D3E1A-B5BD-43AB-B821-0EC9735E4401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FCDD8-380C-4C00-8778-C6EC6C44DE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4A43-C967-43FF-ABA0-7D84EA240381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FAC77-A60D-4580-BA51-72D2E24B14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88E4-F61D-453B-BB71-8A37A040AFDE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57EF9-DDB9-462A-B171-30C47937DF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83CAA6-96E1-41DA-822F-7D7090A52D2F}" type="datetimeFigureOut">
              <a:rPr lang="ru-RU"/>
              <a:pPr>
                <a:defRPr/>
              </a:pPr>
              <a:t>30.08.2016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404B13-A2E5-40CD-A590-D6F302110A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728788"/>
          </a:xfrm>
        </p:spPr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cs typeface="Aharoni" pitchFamily="2" charset="-79"/>
              </a:rPr>
              <a:t>Возрождение мордовских национальных традиций через приобщение детей дошкольного возраста к родным истокам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5589588"/>
            <a:ext cx="7632700" cy="71913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МАДОУ «Атяшевский детский сад комбинированного вида №1»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Старший воспитатель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Тябляшкина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Мария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Андреевна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316" name="Picture 8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0125" y="0"/>
            <a:ext cx="523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Рисунок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4775"/>
            <a:ext cx="523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F:\IMG_23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916113"/>
            <a:ext cx="648176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2" descr="C:\Users\Мария Андреевна\Desktop\фото  к августу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0"/>
            <a:ext cx="4714875" cy="3744913"/>
          </a:xfrm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5963" y="3071813"/>
            <a:ext cx="4618037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68313" y="123825"/>
            <a:ext cx="8229600" cy="1143000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Экспонаты комнаты Боевой Славы вызывают у детей наибольший интерес</a:t>
            </a:r>
          </a:p>
        </p:txBody>
      </p:sp>
      <p:pic>
        <p:nvPicPr>
          <p:cNvPr id="19458" name="Picture 2" descr="F:\фото доклад продолжение\DSC_00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268413"/>
            <a:ext cx="7273925" cy="5473700"/>
          </a:xfr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Все меньше остается ветеранов войны, но о ней рассказывают те, кто были таким же, как эти мальчишки и девчонки-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«дети войны»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482" name="Picture 3" descr="C:\Users\Мария Андреевна\Desktop\9 мая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268413"/>
            <a:ext cx="8064500" cy="5473700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Дети с интересом слушают рассказы своих     друзей «Спасибо деду за победу»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Мария Андреевна\Desktop\9 мая\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241425"/>
            <a:ext cx="8064500" cy="56165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Каждый  мальчишка мечтает стать настоящим защитником Отечества</a:t>
            </a:r>
          </a:p>
        </p:txBody>
      </p:sp>
      <p:pic>
        <p:nvPicPr>
          <p:cNvPr id="22530" name="Picture 2" descr="F:\фото доклад продолжение\DSC_01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08050"/>
            <a:ext cx="8075613" cy="56896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2" descr="F:\фото доклад продолжение\DSC_03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476250"/>
            <a:ext cx="8713787" cy="5905500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2" descr="F:\фото доклад продолжение\DSC024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125538"/>
            <a:ext cx="8280400" cy="55435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Выставка детского рисунка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«Мой родной поселок»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5602" name="Picture 4" descr="E:\DCIM\105D3200\DSC_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981075"/>
            <a:ext cx="8713788" cy="561657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930400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rgbClr val="FF0000"/>
                </a:solidFill>
              </a:rPr>
              <a:t>     Экскурсия на площадь  </a:t>
            </a:r>
            <a:br>
              <a:rPr lang="ru-RU" sz="2800" b="1" smtClean="0">
                <a:solidFill>
                  <a:srgbClr val="FF0000"/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                Победы</a:t>
            </a:r>
          </a:p>
        </p:txBody>
      </p:sp>
      <p:pic>
        <p:nvPicPr>
          <p:cNvPr id="26626" name="Picture 2" descr="F:\фото доклад продолжение\DSC_00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4319588" cy="3025775"/>
          </a:xfrm>
        </p:spPr>
      </p:pic>
      <p:pic>
        <p:nvPicPr>
          <p:cNvPr id="26627" name="Picture 2" descr="E:\9 мая\IMG_1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2708275"/>
            <a:ext cx="5472113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063" y="274638"/>
            <a:ext cx="3313112" cy="56753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Для ознакомления детей с мордовским краем используем замечательные книги: «Мы-мордва», «Храмы Мордовии», «Природа мордовского края»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и др. Их яркость и красочность вызывает у детей большой интерес.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F:\DCIM\105D3200\DSC_02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5184775" cy="63357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993775"/>
          </a:xfrm>
        </p:spPr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Муниципальное автономное дошкольное образовательное учреждение «Атяшевский детский сад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 комбинированного вида №1»</a:t>
            </a:r>
          </a:p>
        </p:txBody>
      </p:sp>
      <p:pic>
        <p:nvPicPr>
          <p:cNvPr id="14338" name="Picture 2" descr="F:\DSC_06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484313"/>
            <a:ext cx="8229600" cy="489743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4" name="Picture 2" descr="F:\DCIM\105D3200\DSC_0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8785225" cy="568960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Дети получают информацию о своем районе</a:t>
            </a:r>
          </a:p>
        </p:txBody>
      </p:sp>
      <p:pic>
        <p:nvPicPr>
          <p:cNvPr id="29698" name="Picture 3" descr="F:\DCIM\105D3200\DSC_02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341438"/>
            <a:ext cx="8077200" cy="4784725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ария Андреевна\Desktop\фото  к августу\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497887" cy="6335713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6" name="Picture 2" descr="C:\Users\Мария Андреевна\Desktop\фото  к августу\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5888"/>
            <a:ext cx="8640763" cy="65532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Picture 2" descr="C:\Users\Мария Андреевна\Desktop\фото  к августу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88913"/>
            <a:ext cx="6121400" cy="6403975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4" name="Picture 2" descr="F:\DCIM\105D3200\DSC_00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836613"/>
            <a:ext cx="7777162" cy="554513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Выставка детского творчества</a:t>
            </a:r>
          </a:p>
        </p:txBody>
      </p:sp>
      <p:pic>
        <p:nvPicPr>
          <p:cNvPr id="34818" name="Picture 2" descr="F:\DCIM\105D3200\DSC_03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196975"/>
            <a:ext cx="6913562" cy="54721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sz="3200" dirty="0"/>
          </a:p>
        </p:txBody>
      </p:sp>
      <p:pic>
        <p:nvPicPr>
          <p:cNvPr id="35842" name="Picture 2" descr="C:\Users\Мария Андреевна\Desktop\фото  к августу\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765175"/>
            <a:ext cx="8353425" cy="56880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6" name="Picture 2" descr="C:\Users\Мария Андреевна\Desktop\фото  к августу\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8713788" cy="655320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0" name="Picture 2" descr="C:\Users\Мария Андреевна\Desktop\фото  к августу\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8713788" cy="65532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8424863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5111750" cy="1143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4" name="Picture 2" descr="C:\Users\Мария Андреевна\Desktop\фото  к августу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5184775" cy="3889375"/>
          </a:xfrm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924175"/>
            <a:ext cx="381635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8" name="Picture 2" descr="C:\Users\Мария Андреевна\Desktop\досуги\P10501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640763" cy="63373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2" name="Picture 2" descr="C:\Users\Мария Андреевна\Desktop\Новая папка\IMG_06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8785225" cy="6408737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93713" y="0"/>
            <a:ext cx="8229600" cy="1143000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Занятие кружка «Лисьмаприне». В гостях у ребят кукла Алдуня</a:t>
            </a:r>
          </a:p>
        </p:txBody>
      </p:sp>
      <p:pic>
        <p:nvPicPr>
          <p:cNvPr id="41986" name="Picture 18" descr="P106074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25538"/>
            <a:ext cx="7704138" cy="54864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11163" y="2997200"/>
            <a:ext cx="46037" cy="287338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800" dirty="0" smtClean="0"/>
              <a:t>                  </a:t>
            </a:r>
            <a:endParaRPr lang="ru-RU" sz="2800" dirty="0"/>
          </a:p>
        </p:txBody>
      </p:sp>
      <p:pic>
        <p:nvPicPr>
          <p:cNvPr id="43010" name="Picture 14" descr="P10608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7850" y="115888"/>
            <a:ext cx="4465638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7" descr="DSC_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284538"/>
            <a:ext cx="45354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Объект 2"/>
          <p:cNvSpPr>
            <a:spLocks noGrp="1"/>
          </p:cNvSpPr>
          <p:nvPr>
            <p:ph idx="1"/>
          </p:nvPr>
        </p:nvSpPr>
        <p:spPr>
          <a:xfrm>
            <a:off x="457200" y="333375"/>
            <a:ext cx="3765550" cy="30956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Играем в мордовские народные игры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Знакомимся с овощами</a:t>
            </a:r>
          </a:p>
        </p:txBody>
      </p:sp>
      <p:sp>
        <p:nvSpPr>
          <p:cNvPr id="44034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5" name="Picture 12" descr="P10607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92150"/>
            <a:ext cx="79311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4716463" y="274638"/>
            <a:ext cx="3970337" cy="2001837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Использование ИКТ в образовательном процессе</a:t>
            </a:r>
          </a:p>
        </p:txBody>
      </p:sp>
      <p:pic>
        <p:nvPicPr>
          <p:cNvPr id="450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7463"/>
            <a:ext cx="4321175" cy="2906712"/>
          </a:xfrm>
        </p:spPr>
      </p:pic>
      <p:pic>
        <p:nvPicPr>
          <p:cNvPr id="45059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781300"/>
            <a:ext cx="529113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Проект  «Мои родники»  Древо моей семьи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2213" y="1600200"/>
            <a:ext cx="6759575" cy="4525963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52525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FF0000"/>
                </a:solidFill>
              </a:rPr>
              <a:t>      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       </a:t>
            </a:r>
            <a:r>
              <a:rPr lang="ru-RU" sz="3100" b="1" dirty="0" smtClean="0">
                <a:solidFill>
                  <a:srgbClr val="FF0000"/>
                </a:solidFill>
              </a:rPr>
              <a:t>Роспись глиняной игрушки-куклы </a:t>
            </a:r>
            <a:r>
              <a:rPr lang="ru-RU" sz="3100" b="1" dirty="0" err="1" smtClean="0">
                <a:solidFill>
                  <a:srgbClr val="FF0000"/>
                </a:solidFill>
              </a:rPr>
              <a:t>мордовочки</a:t>
            </a:r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      </a:t>
            </a:r>
            <a:r>
              <a:rPr lang="ru-RU" sz="2700" b="1" dirty="0" smtClean="0">
                <a:solidFill>
                  <a:srgbClr val="FF0000"/>
                </a:solidFill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Районное методическое объединение воспитателей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2015г</a:t>
            </a:r>
            <a:r>
              <a:rPr lang="ru-RU" sz="3200" b="1" dirty="0" smtClean="0">
                <a:solidFill>
                  <a:srgbClr val="FF0000"/>
                </a:solidFill>
              </a:rPr>
              <a:t>.)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71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557338"/>
            <a:ext cx="8229600" cy="51784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0" name="Picture 2" descr="C:\Users\Мария Андреевна\Desktop\фото  к августу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48355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5364163" y="1700213"/>
            <a:ext cx="3095625" cy="424973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«Заалели на матрешках ясные как зори , </a:t>
            </a:r>
            <a:r>
              <a:rPr lang="ru-RU" b="1" i="1" err="1" smtClean="0">
                <a:solidFill>
                  <a:srgbClr val="FF0000"/>
                </a:solidFill>
              </a:rPr>
              <a:t>красивые</a:t>
            </a:r>
            <a:r>
              <a:rPr lang="ru-RU" b="1" i="1" smtClean="0">
                <a:solidFill>
                  <a:srgbClr val="FF0000"/>
                </a:solidFill>
              </a:rPr>
              <a:t>,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smtClean="0">
                <a:solidFill>
                  <a:srgbClr val="FF0000"/>
                </a:solidFill>
              </a:rPr>
              <a:t>нарядные </a:t>
            </a:r>
            <a:r>
              <a:rPr lang="ru-RU" b="1" i="1" dirty="0" smtClean="0">
                <a:solidFill>
                  <a:srgbClr val="FF0000"/>
                </a:solidFill>
              </a:rPr>
              <a:t>мордовские узоры»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8569325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08087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На Рождество ходят ряженные и славят Христа</a:t>
            </a:r>
          </a:p>
        </p:txBody>
      </p:sp>
      <p:pic>
        <p:nvPicPr>
          <p:cNvPr id="49154" name="Picture 2" descr="E:\праздники\DSC_01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323975"/>
            <a:ext cx="7931150" cy="55229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Дети с задором исполняют частушки про валенки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0178" name="Picture 2" descr="E:\праздники\DSC_02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052513"/>
            <a:ext cx="7777162" cy="554513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2" name="Picture 2" descr="E:\праздники\DSC_03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353425" cy="60483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385763" y="115888"/>
            <a:ext cx="8229600" cy="649287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Широкая Масленица</a:t>
            </a:r>
          </a:p>
        </p:txBody>
      </p:sp>
      <p:pic>
        <p:nvPicPr>
          <p:cNvPr id="52226" name="Picture 2" descr="E:\праздники\Изображение 0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6263" y="765175"/>
            <a:ext cx="8039100" cy="59039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400" y="0"/>
            <a:ext cx="2819400" cy="2205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На праздниках дети с удовольствием играют в народные игры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3250" name="Picture 2" descr="E:\праздники\Изображение 0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0"/>
            <a:ext cx="4968875" cy="3789363"/>
          </a:xfrm>
        </p:spPr>
      </p:pic>
      <p:pic>
        <p:nvPicPr>
          <p:cNvPr id="53251" name="Picture 2" descr="E:\праздники\Изображение 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97200"/>
            <a:ext cx="439261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Ну какая же Масленица без блинов! </a:t>
            </a:r>
          </a:p>
        </p:txBody>
      </p:sp>
      <p:pic>
        <p:nvPicPr>
          <p:cNvPr id="54274" name="Picture 2" descr="E:\праздники\Изображение 0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692150"/>
            <a:ext cx="8713788" cy="62658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pPr algn="l"/>
            <a:r>
              <a:rPr lang="ru-RU" sz="3200" b="1" smtClean="0">
                <a:solidFill>
                  <a:srgbClr val="FF0000"/>
                </a:solidFill>
              </a:rPr>
              <a:t>Радостно встречаем праздник Светлой Пасхи</a:t>
            </a:r>
          </a:p>
        </p:txBody>
      </p:sp>
      <p:sp>
        <p:nvSpPr>
          <p:cNvPr id="552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5299" name="Picture 2" descr="E:\пасха\DSC_06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692150"/>
            <a:ext cx="8640763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rgbClr val="FF0000"/>
                </a:solidFill>
              </a:rPr>
              <a:t>                    Дети знакомятся с народными играми</a:t>
            </a:r>
          </a:p>
        </p:txBody>
      </p:sp>
      <p:sp>
        <p:nvSpPr>
          <p:cNvPr id="563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3" name="Picture 2" descr="F:\фото доклад продолжение\DSC_05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49275"/>
            <a:ext cx="82296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49287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Творческая выставка родителей и детей</a:t>
            </a:r>
          </a:p>
        </p:txBody>
      </p:sp>
      <p:pic>
        <p:nvPicPr>
          <p:cNvPr id="5734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25" y="747713"/>
            <a:ext cx="4752975" cy="3240087"/>
          </a:xfrm>
        </p:spPr>
      </p:pic>
      <p:pic>
        <p:nvPicPr>
          <p:cNvPr id="57347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068638"/>
            <a:ext cx="460851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3689350" y="274638"/>
            <a:ext cx="5327650" cy="1143000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Посиделки в мордовской избе</a:t>
            </a:r>
          </a:p>
        </p:txBody>
      </p:sp>
      <p:pic>
        <p:nvPicPr>
          <p:cNvPr id="583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89350" y="2349500"/>
            <a:ext cx="5327650" cy="4292600"/>
          </a:xfrm>
        </p:spPr>
      </p:pic>
      <p:pic>
        <p:nvPicPr>
          <p:cNvPr id="58371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188913"/>
            <a:ext cx="345598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2948" name="Picture 4" descr="DSC_02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80400" cy="6416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29600" cy="865187"/>
          </a:xfrm>
        </p:spPr>
        <p:txBody>
          <a:bodyPr/>
          <a:lstStyle/>
          <a:p>
            <a:endParaRPr lang="ru-RU" sz="3200" smtClean="0"/>
          </a:p>
        </p:txBody>
      </p:sp>
      <p:pic>
        <p:nvPicPr>
          <p:cNvPr id="59394" name="Picture 2" descr="E:\пасха\DSC_04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620713"/>
            <a:ext cx="8589963" cy="583247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18" name="Picture 2" descr="E:\пасха\DSC_33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549275"/>
            <a:ext cx="8229600" cy="5832475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4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3" name="Picture 2" descr="F:\фото доклад продолжение\_DSC08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5888"/>
            <a:ext cx="8507413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Районный семинар по духовно-нравственному воспитанию детей</a:t>
            </a: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2163" y="1268413"/>
            <a:ext cx="7559675" cy="5329237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6 съезд мордовского народа</a:t>
            </a:r>
          </a:p>
        </p:txBody>
      </p:sp>
      <p:sp>
        <p:nvSpPr>
          <p:cNvPr id="6349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3491" name="Picture 2" descr="E: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25538"/>
            <a:ext cx="76327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Дети исполняют танцевально-музыкальную композицию на песни военных лет на площади Победы </a:t>
            </a:r>
            <a:r>
              <a:rPr lang="ru-RU" sz="2200" b="1" dirty="0" smtClean="0">
                <a:solidFill>
                  <a:srgbClr val="FF0000"/>
                </a:solidFill>
              </a:rPr>
              <a:t>(2015г.)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6451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268413"/>
            <a:ext cx="8229600" cy="540067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Педагоги и воспитанники показывают хореографическую постановку «Дети войны» (2016г)</a:t>
            </a:r>
          </a:p>
        </p:txBody>
      </p:sp>
      <p:pic>
        <p:nvPicPr>
          <p:cNvPr id="6553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196975"/>
            <a:ext cx="8229600" cy="5387975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3813"/>
            <a:ext cx="4859338" cy="3557587"/>
          </a:xfrm>
        </p:spPr>
      </p:pic>
      <p:pic>
        <p:nvPicPr>
          <p:cNvPr id="66563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357563"/>
            <a:ext cx="5400675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Русский танец с платочками </a:t>
            </a:r>
            <a:br>
              <a:rPr lang="ru-RU" sz="3200" b="1" smtClean="0">
                <a:solidFill>
                  <a:srgbClr val="FF0000"/>
                </a:solidFill>
              </a:rPr>
            </a:br>
            <a:r>
              <a:rPr lang="ru-RU" sz="2700" b="1" smtClean="0">
                <a:solidFill>
                  <a:srgbClr val="FF0000"/>
                </a:solidFill>
              </a:rPr>
              <a:t>(Праздничный концерт, посвященный 8 Марта)</a:t>
            </a:r>
          </a:p>
        </p:txBody>
      </p:sp>
      <p:pic>
        <p:nvPicPr>
          <p:cNvPr id="675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7200" cy="4525963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Открытие храма апостола Андрея Первозванного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8610" name="Picture 2" descr="E:\храм\DSC_0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836613"/>
            <a:ext cx="8002587" cy="5832475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2" name="Picture 4" descr="DSC_00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8424863" cy="6048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Детский хор исполняет песню «Ангелы»</a:t>
            </a:r>
          </a:p>
        </p:txBody>
      </p:sp>
      <p:pic>
        <p:nvPicPr>
          <p:cNvPr id="69634" name="Picture 2" descr="E:\храм\DSC_01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836613"/>
            <a:ext cx="8642350" cy="590550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/>
          </p:nvPr>
        </p:nvSpPr>
        <p:spPr>
          <a:xfrm>
            <a:off x="5364163" y="319088"/>
            <a:ext cx="3600450" cy="1381125"/>
          </a:xfrm>
        </p:spPr>
        <p:txBody>
          <a:bodyPr/>
          <a:lstStyle/>
          <a:p>
            <a:endParaRPr lang="ru-RU" sz="2800" b="1" smtClean="0">
              <a:solidFill>
                <a:srgbClr val="FF0000"/>
              </a:solidFill>
            </a:endParaRPr>
          </a:p>
        </p:txBody>
      </p:sp>
      <p:pic>
        <p:nvPicPr>
          <p:cNvPr id="706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932362" cy="3789362"/>
          </a:xfrm>
        </p:spPr>
      </p:pic>
      <p:pic>
        <p:nvPicPr>
          <p:cNvPr id="70659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924175"/>
            <a:ext cx="496887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Праздник «Мой папа самый, самый!»</a:t>
            </a:r>
          </a:p>
        </p:txBody>
      </p:sp>
      <p:pic>
        <p:nvPicPr>
          <p:cNvPr id="7168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052513"/>
            <a:ext cx="8229600" cy="55054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27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2707" name="Picture 2" descr="E:\фото доклад продолжение\DSC_01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57338"/>
            <a:ext cx="76327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>
          <a:xfrm>
            <a:off x="5003800" y="274638"/>
            <a:ext cx="3683000" cy="1143000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Играем с детьми в народные игры</a:t>
            </a: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8913"/>
            <a:ext cx="4608513" cy="3168650"/>
          </a:xfrm>
        </p:spPr>
      </p:pic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357563"/>
            <a:ext cx="42481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Учимся рисовать «Осень в Мордовии»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Мастер-класс от папы Козиной 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 smtClean="0">
                <a:solidFill>
                  <a:srgbClr val="FF0000"/>
                </a:solidFill>
              </a:rPr>
              <a:t>рины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196975"/>
            <a:ext cx="7561262" cy="511175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4535488" cy="3165475"/>
          </a:xfrm>
        </p:spPr>
      </p:pic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141663"/>
            <a:ext cx="475138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Роспись глиняных игрушек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Мастер-класс от Степкиной Е.С.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680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268413"/>
            <a:ext cx="7343775" cy="5113337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Расписывание уточки в старшей группе</a:t>
            </a:r>
          </a:p>
        </p:txBody>
      </p:sp>
      <p:pic>
        <p:nvPicPr>
          <p:cNvPr id="778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268413"/>
            <a:ext cx="7343775" cy="5256212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Работа с объемными игрушками</a:t>
            </a:r>
          </a:p>
        </p:txBody>
      </p:sp>
      <p:pic>
        <p:nvPicPr>
          <p:cNvPr id="788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341438"/>
            <a:ext cx="7058025" cy="489585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Методическая литература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F:\DCIM\105D3200\DSC_02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765175"/>
            <a:ext cx="6408738" cy="59039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98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932363" y="274638"/>
            <a:ext cx="3754437" cy="2074862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Мини-музей в детском саду </a:t>
            </a:r>
          </a:p>
        </p:txBody>
      </p:sp>
      <p:pic>
        <p:nvPicPr>
          <p:cNvPr id="163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4608513" cy="3313112"/>
          </a:xfrm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2781300"/>
            <a:ext cx="535146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589963" cy="927100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Экскурсия в районный краеведческий музей</a:t>
            </a:r>
          </a:p>
        </p:txBody>
      </p:sp>
      <p:pic>
        <p:nvPicPr>
          <p:cNvPr id="17410" name="Picture 2" descr="C:\Users\Мария Андреевна\Desktop\фото  к августу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908050"/>
            <a:ext cx="7705725" cy="5473700"/>
          </a:xfrm>
        </p:spPr>
      </p:pic>
    </p:spTree>
  </p:cSld>
  <p:clrMapOvr>
    <a:masterClrMapping/>
  </p:clrMapOvr>
  <p:transition spd="slow" advClick="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323</Words>
  <Application>Microsoft Office PowerPoint</Application>
  <PresentationFormat>Экран (4:3)</PresentationFormat>
  <Paragraphs>47</Paragraphs>
  <Slides>70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4" baseType="lpstr">
      <vt:lpstr>Calibri</vt:lpstr>
      <vt:lpstr>Arial</vt:lpstr>
      <vt:lpstr>Aharoni</vt:lpstr>
      <vt:lpstr>Тема Office</vt:lpstr>
      <vt:lpstr>Возрождение мордовских национальных традиций через приобщение детей дошкольного возраста к родным истокам</vt:lpstr>
      <vt:lpstr>Муниципальное автономное дошкольное образовательное учреждение «Атяшевский детский сад  комбинированного вида №1»</vt:lpstr>
      <vt:lpstr>Слайд 3</vt:lpstr>
      <vt:lpstr>Слайд 4</vt:lpstr>
      <vt:lpstr>Слайд 5</vt:lpstr>
      <vt:lpstr>Слайд 6</vt:lpstr>
      <vt:lpstr>Методическая литература</vt:lpstr>
      <vt:lpstr>Мини-музей в детском саду </vt:lpstr>
      <vt:lpstr>Экскурсия в районный краеведческий музей</vt:lpstr>
      <vt:lpstr>Слайд 10</vt:lpstr>
      <vt:lpstr>Экспонаты комнаты Боевой Славы вызывают у детей наибольший интерес</vt:lpstr>
      <vt:lpstr>Все меньше остается ветеранов войны, но о ней рассказывают те, кто были таким же, как эти мальчишки и девчонки-  «дети войны»</vt:lpstr>
      <vt:lpstr>Дети с интересом слушают рассказы своих     друзей «Спасибо деду за победу» </vt:lpstr>
      <vt:lpstr>Каждый  мальчишка мечтает стать настоящим защитником Отечества</vt:lpstr>
      <vt:lpstr>Слайд 15</vt:lpstr>
      <vt:lpstr>Слайд 16</vt:lpstr>
      <vt:lpstr>Выставка детского рисунка  «Мой родной поселок»</vt:lpstr>
      <vt:lpstr>     Экскурсия на площадь                   Победы</vt:lpstr>
      <vt:lpstr>Для ознакомления детей с мордовским краем используем замечательные книги: «Мы-мордва», «Храмы Мордовии», «Природа мордовского края»  и др. Их яркость и красочность вызывает у детей большой интерес.</vt:lpstr>
      <vt:lpstr>Слайд 20</vt:lpstr>
      <vt:lpstr>Дети получают информацию о своем районе</vt:lpstr>
      <vt:lpstr>Слайд 22</vt:lpstr>
      <vt:lpstr>Слайд 23</vt:lpstr>
      <vt:lpstr>Слайд 24</vt:lpstr>
      <vt:lpstr>Слайд 25</vt:lpstr>
      <vt:lpstr>Выставка детского творчества</vt:lpstr>
      <vt:lpstr>Слайд 27</vt:lpstr>
      <vt:lpstr>Слайд 28</vt:lpstr>
      <vt:lpstr>Слайд 29</vt:lpstr>
      <vt:lpstr>Слайд 30</vt:lpstr>
      <vt:lpstr>Слайд 31</vt:lpstr>
      <vt:lpstr>Слайд 32</vt:lpstr>
      <vt:lpstr>Занятие кружка «Лисьмаприне». В гостях у ребят кукла Алдуня</vt:lpstr>
      <vt:lpstr>                  </vt:lpstr>
      <vt:lpstr>Знакомимся с овощами</vt:lpstr>
      <vt:lpstr>Использование ИКТ в образовательном процессе</vt:lpstr>
      <vt:lpstr>Проект  «Мои родники»  Древо моей семьи</vt:lpstr>
      <vt:lpstr>              Роспись глиняной игрушки-куклы мордовочки       (Районное методическое объединение воспитателей 2015г.) </vt:lpstr>
      <vt:lpstr>Слайд 39</vt:lpstr>
      <vt:lpstr>На Рождество ходят ряженные и славят Христа</vt:lpstr>
      <vt:lpstr>Дети с задором исполняют частушки про валенки</vt:lpstr>
      <vt:lpstr>Слайд 42</vt:lpstr>
      <vt:lpstr>Широкая Масленица</vt:lpstr>
      <vt:lpstr>На праздниках дети с удовольствием играют в народные игры</vt:lpstr>
      <vt:lpstr>Ну какая же Масленица без блинов! </vt:lpstr>
      <vt:lpstr>Радостно встречаем праздник Светлой Пасхи</vt:lpstr>
      <vt:lpstr>                    Дети знакомятся с народными играми</vt:lpstr>
      <vt:lpstr>Творческая выставка родителей и детей</vt:lpstr>
      <vt:lpstr>Посиделки в мордовской избе</vt:lpstr>
      <vt:lpstr>Слайд 50</vt:lpstr>
      <vt:lpstr>Слайд 51</vt:lpstr>
      <vt:lpstr>Слайд 52</vt:lpstr>
      <vt:lpstr>Районный семинар по духовно-нравственному воспитанию детей</vt:lpstr>
      <vt:lpstr>6 съезд мордовского народа</vt:lpstr>
      <vt:lpstr>Дети исполняют танцевально-музыкальную композицию на песни военных лет на площади Победы (2015г.)</vt:lpstr>
      <vt:lpstr>Педагоги и воспитанники показывают хореографическую постановку «Дети войны» (2016г)</vt:lpstr>
      <vt:lpstr>Слайд 57</vt:lpstr>
      <vt:lpstr>Русский танец с платочками  (Праздничный концерт, посвященный 8 Марта)</vt:lpstr>
      <vt:lpstr>Открытие храма апостола Андрея Первозванного</vt:lpstr>
      <vt:lpstr>Детский хор исполняет песню «Ангелы»</vt:lpstr>
      <vt:lpstr>Слайд 61</vt:lpstr>
      <vt:lpstr>Праздник «Мой папа самый, самый!»</vt:lpstr>
      <vt:lpstr>Слайд 63</vt:lpstr>
      <vt:lpstr>Играем с детьми в народные игры</vt:lpstr>
      <vt:lpstr>Учимся рисовать «Осень в Мордовии»  Мастер-класс от папы Козиной Ирины</vt:lpstr>
      <vt:lpstr>Слайд 66</vt:lpstr>
      <vt:lpstr>Роспись глиняных игрушек Мастер-класс от Степкиной Е.С. </vt:lpstr>
      <vt:lpstr>Расписывание уточки в старшей группе</vt:lpstr>
      <vt:lpstr>Работа с объемными игрушками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Андреевна</dc:creator>
  <cp:lastModifiedBy>User</cp:lastModifiedBy>
  <cp:revision>90</cp:revision>
  <dcterms:created xsi:type="dcterms:W3CDTF">2016-08-18T11:33:24Z</dcterms:created>
  <dcterms:modified xsi:type="dcterms:W3CDTF">2016-08-30T05:09:00Z</dcterms:modified>
</cp:coreProperties>
</file>