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1" r:id="rId6"/>
    <p:sldId id="264" r:id="rId7"/>
    <p:sldId id="263" r:id="rId8"/>
    <p:sldId id="265" r:id="rId9"/>
    <p:sldId id="260" r:id="rId10"/>
    <p:sldId id="259" r:id="rId11"/>
    <p:sldId id="267" r:id="rId12"/>
    <p:sldId id="266" r:id="rId13"/>
    <p:sldId id="268" r:id="rId14"/>
    <p:sldId id="269" r:id="rId15"/>
    <p:sldId id="270" r:id="rId16"/>
    <p:sldId id="272" r:id="rId17"/>
    <p:sldId id="271" r:id="rId18"/>
    <p:sldId id="276" r:id="rId19"/>
    <p:sldId id="275" r:id="rId20"/>
    <p:sldId id="274" r:id="rId21"/>
    <p:sldId id="273" r:id="rId22"/>
    <p:sldId id="279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357166"/>
            <a:ext cx="9215466" cy="614364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00109"/>
            <a:ext cx="6715140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/>
              <a:t>РИСОВАНИЕ </a:t>
            </a:r>
            <a:r>
              <a:rPr lang="ru-RU" sz="2800" b="1" dirty="0" smtClean="0"/>
              <a:t>ДЛЯ ДЕТЕЙ</a:t>
            </a:r>
          </a:p>
          <a:p>
            <a:pPr algn="ctr"/>
            <a:r>
              <a:rPr lang="ru-RU" sz="2800" b="1" dirty="0" smtClean="0"/>
              <a:t>ПОДГОТОВИТЕЛЬНОЙ ГРУППЫ</a:t>
            </a:r>
          </a:p>
          <a:p>
            <a:pPr algn="ctr"/>
            <a:r>
              <a:rPr lang="ru-RU" sz="2800" b="1" dirty="0" smtClean="0"/>
              <a:t>НА ТЕМУ «ВЕТКА РЯБИНЫ»</a:t>
            </a:r>
          </a:p>
          <a:p>
            <a:pPr algn="ctr"/>
            <a:r>
              <a:rPr lang="ru-RU" sz="2400" dirty="0" smtClean="0"/>
              <a:t>ПОДГОТОВИЛИ ВОСПИТАТЕЛИ </a:t>
            </a:r>
          </a:p>
          <a:p>
            <a:pPr algn="ctr"/>
            <a:r>
              <a:rPr lang="ru-RU" sz="2400" dirty="0" smtClean="0"/>
              <a:t>МЯСИНА О.В. И ГРИНИНА Л.Г.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7148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Этой же краской и кистью рисуем маленькие веточки на конце для первой кисти рябины и для второй. </a:t>
            </a:r>
            <a:endParaRPr lang="ru-RU" dirty="0"/>
          </a:p>
        </p:txBody>
      </p:sp>
      <p:pic>
        <p:nvPicPr>
          <p:cNvPr id="21506" name="Picture 2" descr="https://ped-kopilka.ru/upload/blogs/16355_68fc960610a1fdb1e3622e546d189041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214422"/>
            <a:ext cx="5236012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428604"/>
            <a:ext cx="6643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Зелёной краской рисуем основу для листьев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https://ped-kopilka.ru/upload/blogs/16355_4cbf93932a31d8ff751fc61f7dd7d503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071546"/>
            <a:ext cx="5062531" cy="3798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00042"/>
            <a:ext cx="8286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Рисуем ягоды: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Чтобы нарисовать ягоды рябины, будем использовать технику « рисование пальцем». Подушечку одного пальца опускаем в красную гуашь ( как бы набираем краску на палец).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https://ped-kopilka.ru/upload/blogs/16355_c4c34accc43c322e1f26456c359fd95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4126" y="1643050"/>
            <a:ext cx="4760010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71480"/>
            <a:ext cx="8786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Делаем отпечаток пальцем в том месте, где наметили рисовать ягодки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Таким образом, формируем кисти рябины.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6626" name="Picture 2" descr="https://ped-kopilka.ru/upload/blogs/16355_c0b5c444c7cc1045902af39c83d54eb2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357298"/>
            <a:ext cx="4919655" cy="3691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pic>
        <p:nvPicPr>
          <p:cNvPr id="25602" name="Picture 2" descr="https://ped-kopilka.ru/upload/blogs/16355_7b9ed059a137f4bced0dd3c2ecd84e4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85794"/>
            <a:ext cx="3332008" cy="2500330"/>
          </a:xfrm>
          <a:prstGeom prst="rect">
            <a:avLst/>
          </a:prstGeom>
          <a:noFill/>
        </p:spPr>
      </p:pic>
      <p:pic>
        <p:nvPicPr>
          <p:cNvPr id="25604" name="Picture 4" descr="https://ped-kopilka.ru/upload/blogs/16355_af31c53167274df269fa95512be1a52c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500306"/>
            <a:ext cx="3617608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28605"/>
            <a:ext cx="80010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Начинаем рисовать листья.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Листья будем рисовать «примакиванием», т.е. кисть с краской прикладываем к тому месту, где наметили рисовать листья. Надо обратить внимание детей на сложную форму листа. Маленькие части листа, которые мы рисуем примакиванием кисти, находятся друг против друга.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9698" name="Picture 2" descr="https://ped-kopilka.ru/upload/blogs/16355_7bff8eb1c079cd8d813c2b707622e170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214554"/>
            <a:ext cx="5348283" cy="401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00042"/>
            <a:ext cx="7929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смешивания красок, на кисточку можно сначала набрать жёлтую краску, потом на кончик ещё набрать зелёную. Листья получатся </a:t>
            </a:r>
            <a:r>
              <a:rPr lang="ru-RU" dirty="0" smtClean="0"/>
              <a:t>разноцветные.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https://ped-kopilka.ru/upload/blogs/16355_c4c8bb6e6d25eec52fb926618188afcf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3500462" cy="2626738"/>
          </a:xfrm>
          <a:prstGeom prst="rect">
            <a:avLst/>
          </a:prstGeom>
          <a:noFill/>
        </p:spPr>
      </p:pic>
      <p:pic>
        <p:nvPicPr>
          <p:cNvPr id="27652" name="Picture 4" descr="https://ped-kopilka.ru/upload/blogs/16355_d40c01d1a8fca1223a8e9ab8062de84e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357430"/>
            <a:ext cx="3896820" cy="2924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28604"/>
            <a:ext cx="7643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Использовать можно разные оттенки коричневого, жёлтого, красного.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4" name="Picture 2" descr="https://ped-kopilka.ru/upload/blogs/16355_0ef3edb9f28671a465c6686ba6fff261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071546"/>
            <a:ext cx="4848217" cy="3638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71480"/>
            <a:ext cx="8286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 дожидаясь, пока листочки высохнут, начинаем рисовать прожилки на листьях тёмной краской (коричневой, тёмно-зелёной)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22" name="Picture 2" descr="https://ped-kopilka.ru/upload/blogs/16355_61aedb15e28264c30e65197f2ff2a99d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36"/>
            <a:ext cx="3633803" cy="2726797"/>
          </a:xfrm>
          <a:prstGeom prst="rect">
            <a:avLst/>
          </a:prstGeom>
          <a:noFill/>
        </p:spPr>
      </p:pic>
      <p:pic>
        <p:nvPicPr>
          <p:cNvPr id="30724" name="Picture 4" descr="https://ped-kopilka.ru/upload/blogs/16355_ce2698874ba940655fb759afdb1cfde9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179686"/>
            <a:ext cx="3848085" cy="2887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57166"/>
            <a:ext cx="8501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Дорисовываем ягоды: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Чтобы ягодки совсем были похожи на настоящие, нарисуем кончиком маленькой кисточки по одной чёрной точке на каждой ягодке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https://ped-kopilka.ru/upload/blogs/16355_e2c88829f4341f7736c85366f705624a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3705209" cy="2780379"/>
          </a:xfrm>
          <a:prstGeom prst="rect">
            <a:avLst/>
          </a:prstGeom>
          <a:noFill/>
        </p:spPr>
      </p:pic>
      <p:pic>
        <p:nvPicPr>
          <p:cNvPr id="31748" name="Picture 4" descr="https://ped-kopilka.ru/upload/blogs/16355_bddb4f35710a8dad610bd7255c83ca0b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972" y="2214554"/>
            <a:ext cx="4093609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215466" cy="61436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71604" y="1166843"/>
            <a:ext cx="52863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выполнение рисунка в смешанной технике рисования: примакивание, тычок, рисование кончиком кисти, рисование пальцем.</a:t>
            </a:r>
            <a:br>
              <a:rPr lang="ru-RU" dirty="0" smtClean="0"/>
            </a:br>
            <a:r>
              <a:rPr lang="ru-RU" b="1" dirty="0" smtClean="0"/>
              <a:t>Задачи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1. Создать обстановку комфортного психологического климата.</a:t>
            </a:r>
            <a:br>
              <a:rPr lang="ru-RU" dirty="0" smtClean="0"/>
            </a:br>
            <a:r>
              <a:rPr lang="ru-RU" dirty="0" smtClean="0"/>
              <a:t>2. Учить изображать акварельными красками на листе бумаги ветку рябины, используя разные техники рисования: примакивание, тычок, рисование кончиком кисти, рисование пальцем.</a:t>
            </a:r>
            <a:br>
              <a:rPr lang="ru-RU" dirty="0" smtClean="0"/>
            </a:br>
            <a:r>
              <a:rPr lang="ru-RU" dirty="0" smtClean="0"/>
              <a:t>3. Развивать умение смешивать краски на листе бумаги, на палитре.</a:t>
            </a:r>
            <a:br>
              <a:rPr lang="ru-RU" dirty="0" smtClean="0"/>
            </a:br>
            <a:r>
              <a:rPr lang="ru-RU" dirty="0" smtClean="0"/>
              <a:t>4. Воспитывать умение замечать и отражать в рисунке красоту природы.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28604"/>
            <a:ext cx="8786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Теперь рисуем </a:t>
            </a:r>
            <a:r>
              <a:rPr lang="ru-RU" b="1" dirty="0" smtClean="0"/>
              <a:t>тень</a:t>
            </a:r>
            <a:r>
              <a:rPr lang="ru-RU" dirty="0" smtClean="0"/>
              <a:t> внизу каждой ягодки коричневой или бардовой краской, чтобы ягоды рябины были объёмными.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2770" name="Picture 2" descr="https://ped-kopilka.ru/upload/blogs/16355_2802b202db11dbd64d2f0c7fdb83edc9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85860"/>
            <a:ext cx="5000660" cy="3752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0004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Прорисовываем </a:t>
            </a:r>
            <a:r>
              <a:rPr lang="ru-RU" b="1" dirty="0" smtClean="0"/>
              <a:t>срез ветки</a:t>
            </a:r>
            <a:r>
              <a:rPr lang="ru-RU" dirty="0" smtClean="0"/>
              <a:t>, делаем его потолще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https://ped-kopilka.ru/upload/blogs/16355_a69b6dec79721eceb0ef9eb1cffb94ec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5229623" cy="392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00043"/>
            <a:ext cx="8358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Работа готова: можно оформить работу в рамочку.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4818" name="Picture 2" descr="https://ped-kopilka.ru/upload/blogs/16355_da465c4a716aee05b4d645f1cb69ac25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266771"/>
            <a:ext cx="5738812" cy="4205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1" y="1928802"/>
            <a:ext cx="57150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СПАСИБО 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ВНИМАНИЕ</a:t>
            </a:r>
            <a:r>
              <a:rPr lang="ru-RU" sz="4400" b="1" dirty="0" smtClean="0">
                <a:solidFill>
                  <a:srgbClr val="FF0000"/>
                </a:solidFill>
              </a:rPr>
              <a:t>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1443841"/>
            <a:ext cx="52149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Рябина считалась символом счастья и мира в семье, поэтому возле дома всегда старались посадить рябиновое деревце.</a:t>
            </a:r>
            <a:br>
              <a:rPr lang="ru-RU" dirty="0" smtClean="0"/>
            </a:br>
            <a:r>
              <a:rPr lang="ru-RU" b="1" dirty="0" smtClean="0"/>
              <a:t>Загадки про рябину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Много ягодок – огней</a:t>
            </a:r>
            <a:br>
              <a:rPr lang="ru-RU" dirty="0" smtClean="0"/>
            </a:br>
            <a:r>
              <a:rPr lang="ru-RU" dirty="0" smtClean="0"/>
              <a:t>Будет осенью на ней.</a:t>
            </a:r>
            <a:br>
              <a:rPr lang="ru-RU" dirty="0" smtClean="0"/>
            </a:br>
            <a:r>
              <a:rPr lang="ru-RU" dirty="0" smtClean="0"/>
              <a:t>И подарит для Марины</a:t>
            </a:r>
            <a:br>
              <a:rPr lang="ru-RU" dirty="0" smtClean="0"/>
            </a:br>
            <a:r>
              <a:rPr lang="ru-RU" dirty="0" smtClean="0"/>
              <a:t>Бусы красная ...(</a:t>
            </a:r>
            <a:r>
              <a:rPr lang="ru-RU" b="1" dirty="0" smtClean="0"/>
              <a:t>Рябина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смотрю в свое окно,</a:t>
            </a:r>
            <a:br>
              <a:rPr lang="ru-RU" dirty="0" smtClean="0"/>
            </a:br>
            <a:r>
              <a:rPr lang="ru-RU" dirty="0" smtClean="0"/>
              <a:t>Вижу дерево одно.</a:t>
            </a:r>
            <a:br>
              <a:rPr lang="ru-RU" dirty="0" smtClean="0"/>
            </a:br>
            <a:r>
              <a:rPr lang="ru-RU" dirty="0" smtClean="0"/>
              <a:t>Гроздья красные висят,</a:t>
            </a:r>
            <a:br>
              <a:rPr lang="ru-RU" dirty="0" smtClean="0"/>
            </a:br>
            <a:r>
              <a:rPr lang="ru-RU" dirty="0" smtClean="0"/>
              <a:t>Птички скушать их хотят.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b="1" dirty="0" smtClean="0"/>
              <a:t>Рябина)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1357298"/>
            <a:ext cx="50006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Приступим к работе.</a:t>
            </a:r>
            <a:r>
              <a:rPr lang="ru-RU" dirty="0" smtClean="0"/>
              <a:t> Для рисунка нам понадобятся: белый плотный лист бумаги (лучше акварельной); акварель, гуашь, две кисточки: пони или белка № 1 и № 2; двойной стакан-непроливайка для воды.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857232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Работу будем начинать с тонирования листа бумаги. Для этого нам понадобятся акварельные краски, поролоновый тампон, вода.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https://ped-kopilka.ru/upload/blogs/16355_de6c9f3a742fd66fb059bc96dc73e7b9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71612"/>
            <a:ext cx="3712809" cy="2786082"/>
          </a:xfrm>
          <a:prstGeom prst="rect">
            <a:avLst/>
          </a:prstGeom>
          <a:noFill/>
        </p:spPr>
      </p:pic>
      <p:pic>
        <p:nvPicPr>
          <p:cNvPr id="19460" name="Picture 4" descr="https://ped-kopilka.ru/upload/blogs/16355_acf3783d9e3d89b6cb8b7bdf370b9f3f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571876"/>
            <a:ext cx="3633771" cy="2726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785794"/>
            <a:ext cx="6357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Пропитываем тампон водой, лишнюю воду отжимаем.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s://ped-kopilka.ru/upload/blogs/16355_f43e7c04030ca961c0568765cd2f3bf6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643050"/>
            <a:ext cx="4596097" cy="3448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42918"/>
            <a:ext cx="8072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Набираем нужный оттенок акварели, наносим ровным слоем на лист бумаги. Тонировать лист можно одним цветом, или смешивая постепенно на листе бумаги, плавно переходя от одного цвета к другому.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https://ped-kopilka.ru/upload/blogs/16355_fbb5048fc2a2d9f201226abad82c41aa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000239"/>
            <a:ext cx="4214842" cy="3162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28604"/>
            <a:ext cx="8001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Пока тонированный лист бумаги сохнет, рассмотрим с детьми ветку рябины: строение, оттенки цвета, форму листьев и плодов.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8" name="Picture 2" descr="https://ped-kopilka.ru/upload/blogs/16355_6a1aec569f11e9f9d55a55e31a959bca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85860"/>
            <a:ext cx="523875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фоны шаблоны для оформления с Dark Brown Hairs&quot; — card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6" y="428604"/>
            <a:ext cx="9215466" cy="61436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00042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Набираем на кисть (№1) акварель коричневого цвета и по диагонали наносим рисунок ветки рябины.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https://ped-kopilka.ru/upload/blogs/16355_a7511fff279e12afa855c54060e1a5ad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500174"/>
            <a:ext cx="4848217" cy="3638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276</Words>
  <PresentationFormat>Экран (4:3)</PresentationFormat>
  <Paragraphs>28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Пользователь Windows</cp:lastModifiedBy>
  <cp:revision>4</cp:revision>
  <dcterms:created xsi:type="dcterms:W3CDTF">2020-04-15T13:31:31Z</dcterms:created>
  <dcterms:modified xsi:type="dcterms:W3CDTF">2020-04-15T14:11:14Z</dcterms:modified>
</cp:coreProperties>
</file>