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57" r:id="rId3"/>
    <p:sldId id="258" r:id="rId4"/>
    <p:sldId id="276" r:id="rId5"/>
    <p:sldId id="261" r:id="rId6"/>
    <p:sldId id="262" r:id="rId7"/>
    <p:sldId id="264" r:id="rId8"/>
    <p:sldId id="266" r:id="rId9"/>
    <p:sldId id="267" r:id="rId10"/>
    <p:sldId id="269" r:id="rId11"/>
    <p:sldId id="270" r:id="rId12"/>
    <p:sldId id="271" r:id="rId13"/>
    <p:sldId id="275" r:id="rId14"/>
    <p:sldId id="274" r:id="rId15"/>
    <p:sldId id="279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484" autoAdjust="0"/>
  </p:normalViewPr>
  <p:slideViewPr>
    <p:cSldViewPr>
      <p:cViewPr>
        <p:scale>
          <a:sx n="100" d="100"/>
          <a:sy n="100" d="100"/>
        </p:scale>
        <p:origin x="-5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B24DB-7E88-4501-82BC-44DAE1D0BA59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06F6C-BD85-45A1-BF72-13A239508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6F6C-BD85-45A1-BF72-13A2395085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11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6F6C-BD85-45A1-BF72-13A23950857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4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6F6C-BD85-45A1-BF72-13A23950857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4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175351" cy="64807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68761"/>
            <a:ext cx="4464495" cy="180019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Первойкиной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Юлии Игоревны,</a:t>
            </a:r>
          </a:p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едагога доп. образования</a:t>
            </a:r>
          </a:p>
          <a:p>
            <a:pPr algn="ctr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 ДО «Центр детского творчества №2», </a:t>
            </a:r>
          </a:p>
          <a:p>
            <a:pPr algn="ctr"/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96676"/>
              </p:ext>
            </p:extLst>
          </p:nvPr>
        </p:nvGraphicFramePr>
        <p:xfrm>
          <a:off x="467544" y="3068960"/>
          <a:ext cx="5472608" cy="3505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472608"/>
              </a:tblGrid>
              <a:tr h="34563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рождения: 30.03.1994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образование:                                                       ФГБОУ ВО «НИ МГУ им. Н.П. Огарева», бакалавр, направление подготовки: Отечественная филология (русский язык и литература).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№ 1013180684105, дата выдачи: 01.07.2018.                                             ФГБОУ ВО «МГПУ им. М.Е. </a:t>
                      </a:r>
                      <a:r>
                        <a:rPr lang="ru-RU" sz="14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», магистр. Направление подготовки: Литературное образование. Диплом № 1013245064189, дата выдачи: 08.02.2020.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учреждение дополнительного образования «МРИО». Диплом о профессиональной переподготовке № 132404937960. Программа: «Педагогика и методика дополнительного образования детей и взрослых».                      Квалификация: педагог доп. образования. Дата выдачи: 08.06.2018.</a:t>
                      </a:r>
                    </a:p>
                    <a:p>
                      <a:endParaRPr lang="ru-RU" sz="14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работы: 6 лет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стаж: 6 лет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 descr="C:\Users\Пользователь\Desktop\pw2_YLQDYH8KDdLVEn4wqoK6HB_TOu8wcysOU9Vgmxn6GQ1OB9ChV1RTgCqOQsrPBxM2jKxMjAUBL-etdtHJPg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308700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7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175351" cy="5040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.Общественно-педагогическая деятельность педагога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" y="2060848"/>
            <a:ext cx="2913861" cy="418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84" y="2056534"/>
            <a:ext cx="3135527" cy="418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ьзователь\Desktop\Аттестация ЮИ\20b4afa9a7874828e6ad634a63529c082IMV56MfjQBxW2fa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2" y="2056534"/>
            <a:ext cx="2780522" cy="418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8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5040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10.Наставничество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ользователь\Desktop\Аттестация ЮИ\1ск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032448" cy="56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30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175351" cy="5040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11.Позитивные результаты работы с детьми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176464" cy="53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92686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6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175351" cy="5040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12.Участие педагога в профессиональных конкурсах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3604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72816"/>
            <a:ext cx="341131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98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295" y="764704"/>
            <a:ext cx="7175351" cy="5040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13.Награды и поощрения в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ользователь\Desktop\ор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b="2798"/>
          <a:stretch/>
        </p:blipFill>
        <p:spPr bwMode="auto">
          <a:xfrm rot="10800000">
            <a:off x="755576" y="1340766"/>
            <a:ext cx="3672408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bfHRBPfdqvauInbHV6Aw3FAM9lH3RhQX6hjX1mLOubZ1mjRQCW6xFvVzkm2Hs3_tzxC1ymWhyVTRp3dc7f101t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90" y="1349150"/>
            <a:ext cx="3555139" cy="50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820367"/>
            <a:ext cx="7175351" cy="5040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13.Награды и поощрения в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Пользователь\Desktop\грамоты первойкина\грамоты февраль-март\image-14-12-22-09-48-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40769"/>
            <a:ext cx="3475781" cy="50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700808"/>
            <a:ext cx="532859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175351" cy="504056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опыта представлено на официальном сайте                  МУ ДО «Центр детского творчества №2»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https://cdt2sar.schoolrm.ru/sveden/employees/28143/?PAGEN_2=1&amp;SIZEN_2=10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504056"/>
          </a:xfrm>
        </p:spPr>
        <p:txBody>
          <a:bodyPr>
            <a:normAutofit/>
          </a:bodyPr>
          <a:lstStyle/>
          <a:p>
            <a:pPr marL="182880" indent="0" algn="l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42825"/>
              </p:ext>
            </p:extLst>
          </p:nvPr>
        </p:nvGraphicFramePr>
        <p:xfrm>
          <a:off x="755577" y="1124744"/>
          <a:ext cx="7200799" cy="316835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911762"/>
                <a:gridCol w="1423589"/>
                <a:gridCol w="2359544"/>
                <a:gridCol w="2505904"/>
              </a:tblGrid>
              <a:tr h="566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 проведения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4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15.02.2020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 ДО «Центр детского творчества №2»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Конструктор  «Мир животных». Составление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композиции по схеме: «Джунгли и их обитатели»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Ежегодные открытые занятия для родителей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9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22.02.2023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 ДО «Центр детского творчества №2»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Плоскостная аппликация: «Открытка для папы к 23 февраля»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Ежегодные открытые занятия для родителей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18.02.2022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 ДО «Центр детского творчества №2»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Пластилинография</a:t>
                      </a:r>
                      <a:r>
                        <a:rPr lang="ru-RU" sz="1100" dirty="0">
                          <a:effectLst/>
                        </a:rPr>
                        <a:t> «Знакомство с подводным миром»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Ежегодные открытые занятия для родителей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540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648071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8922"/>
            <a:ext cx="3888432" cy="54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37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1977" y="548680"/>
            <a:ext cx="7175351" cy="64807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1.Реализация образовательной программы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11805"/>
            <a:ext cx="3384376" cy="46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1805"/>
            <a:ext cx="3396045" cy="46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7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108012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2.Результаты участия в инновационной (экспериментальной) деятельности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550606" cy="487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6" y="1628800"/>
            <a:ext cx="3543644" cy="487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1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5040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3.Участие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в конкурсах, акциях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052736"/>
            <a:ext cx="3744416" cy="25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70280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6" y="3790225"/>
            <a:ext cx="3653365" cy="280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73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5"/>
            <a:ext cx="2952328" cy="462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Пользователь\Desktop\грамоты первойкина\index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64705"/>
            <a:ext cx="2880320" cy="45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5"/>
            <a:ext cx="2795017" cy="439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31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57606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4.Наличие публикаций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грамоты первойкина\Свидетельство Конспект занятия по конструированию_ _Матрёшка из пластилина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2537"/>
            <a:ext cx="3527400" cy="275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грамоты первойкина\3278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90" y="1262537"/>
            <a:ext cx="3436657" cy="5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9066" r="12222" b="9888"/>
          <a:stretch/>
        </p:blipFill>
        <p:spPr bwMode="auto">
          <a:xfrm>
            <a:off x="1187624" y="4149080"/>
            <a:ext cx="3527400" cy="257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71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8340" y="908720"/>
            <a:ext cx="7175351" cy="792088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.Выступления на заседаниях методических советов, научно-практических конференциях,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пед.чтениях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семинарах, секциях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600400" cy="480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77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5040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.Проведение мастер-классов, открытых мероприятий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60" y="1268760"/>
            <a:ext cx="3050191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782457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9523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688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1255</TotalTime>
  <Words>326</Words>
  <Application>Microsoft Office PowerPoint</Application>
  <PresentationFormat>Экран (4:3)</PresentationFormat>
  <Paragraphs>52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Министерство образования РМ</vt:lpstr>
      <vt:lpstr>Характеристика-представление</vt:lpstr>
      <vt:lpstr>1.Реализация образовательной программы</vt:lpstr>
      <vt:lpstr>2.Результаты участия в инновационной (экспериментальной) деятельности</vt:lpstr>
      <vt:lpstr>3.Участие детей в конкурсах, акциях</vt:lpstr>
      <vt:lpstr>Презентация PowerPoint</vt:lpstr>
      <vt:lpstr>4.Наличие публикаций</vt:lpstr>
      <vt:lpstr>6.Выступления на заседаниях методических советов, научно-практических конференциях, пед.чтениях, семинарах, секциях</vt:lpstr>
      <vt:lpstr>7.Проведение мастер-классов, открытых мероприятий</vt:lpstr>
      <vt:lpstr>9.Общественно-педагогическая деятельность педагога</vt:lpstr>
      <vt:lpstr>10.Наставничество</vt:lpstr>
      <vt:lpstr>11.Позитивные результаты работы с детьми</vt:lpstr>
      <vt:lpstr>12.Участие педагога в профессиональных конкурсах</vt:lpstr>
      <vt:lpstr>13.Награды и поощрения в межаттестационный период</vt:lpstr>
      <vt:lpstr>13.Награды и поощрения в межаттестационный период</vt:lpstr>
      <vt:lpstr>Дополнительная информация</vt:lpstr>
      <vt:lpstr>Приложение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Пользователь</dc:creator>
  <cp:lastModifiedBy>Пользователь</cp:lastModifiedBy>
  <cp:revision>53</cp:revision>
  <dcterms:created xsi:type="dcterms:W3CDTF">2022-11-09T15:53:45Z</dcterms:created>
  <dcterms:modified xsi:type="dcterms:W3CDTF">2023-06-22T07:16:42Z</dcterms:modified>
</cp:coreProperties>
</file>