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67" r:id="rId4"/>
    <p:sldId id="257" r:id="rId5"/>
    <p:sldId id="258" r:id="rId6"/>
    <p:sldId id="259" r:id="rId7"/>
    <p:sldId id="260" r:id="rId8"/>
    <p:sldId id="270" r:id="rId9"/>
    <p:sldId id="271" r:id="rId10"/>
    <p:sldId id="272" r:id="rId11"/>
    <p:sldId id="261" r:id="rId12"/>
    <p:sldId id="262" r:id="rId13"/>
    <p:sldId id="273" r:id="rId14"/>
    <p:sldId id="275" r:id="rId15"/>
    <p:sldId id="263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5" r:id="rId24"/>
    <p:sldId id="283" r:id="rId25"/>
    <p:sldId id="284" r:id="rId26"/>
    <p:sldId id="285" r:id="rId27"/>
    <p:sldId id="286" r:id="rId28"/>
    <p:sldId id="287" r:id="rId29"/>
    <p:sldId id="303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64" r:id="rId38"/>
    <p:sldId id="265" r:id="rId39"/>
    <p:sldId id="310" r:id="rId40"/>
    <p:sldId id="296" r:id="rId41"/>
    <p:sldId id="297" r:id="rId42"/>
    <p:sldId id="299" r:id="rId43"/>
    <p:sldId id="308" r:id="rId44"/>
    <p:sldId id="300" r:id="rId45"/>
    <p:sldId id="302" r:id="rId46"/>
    <p:sldId id="304" r:id="rId47"/>
    <p:sldId id="306" r:id="rId48"/>
    <p:sldId id="301" r:id="rId49"/>
    <p:sldId id="305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5E5"/>
    <a:srgbClr val="3E1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AF629-BB3A-4270-A381-0DAEA5825F22}" type="datetimeFigureOut">
              <a:rPr lang="ru-RU" smtClean="0"/>
              <a:pPr/>
              <a:t>08.02.2021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8601C-E0D5-454C-9EBD-E33A1C1999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1395870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66sar.schoolrm.ru/sveden/employees/11192/351717/" TargetMode="External"/><Relationship Id="rId5" Type="http://schemas.openxmlformats.org/officeDocument/2006/relationships/hyperlink" Target="https://www.prodlenka.org/profile/481035" TargetMode="External"/><Relationship Id="rId4" Type="http://schemas.openxmlformats.org/officeDocument/2006/relationships/hyperlink" Target="https://nsportal.ru/aitova-yuliy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66sar.schoolrm.ru/sveden/employees/11192/351717/?bitrix_include_areas=Y&amp;clear_cache=Y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6624736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</a:p>
          <a:p>
            <a:pPr algn="ctr"/>
            <a:endParaRPr lang="ru-RU" alt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br>
              <a:rPr lang="ru-RU" alt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algn="ctr"/>
            <a:r>
              <a:rPr lang="ru-RU" alt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en-US" alt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36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36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ru-RU" i="1" dirty="0" smtClean="0">
                <a:solidFill>
                  <a:schemeClr val="accent2"/>
                </a:solidFill>
              </a:rPr>
              <a:t> </a:t>
            </a:r>
            <a:r>
              <a:rPr lang="ru-RU" altLang="ru-RU" i="1" dirty="0" smtClean="0">
                <a:solidFill>
                  <a:schemeClr val="accent2"/>
                </a:solidFill>
              </a:rPr>
              <a:t>   </a:t>
            </a:r>
            <a:r>
              <a:rPr lang="ru-RU" altLang="ru-RU" sz="2000" b="1" i="1" dirty="0" err="1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Аитовой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Юлии </a:t>
            </a:r>
            <a:r>
              <a:rPr lang="ru-RU" altLang="ru-RU" sz="2000" b="1" i="1" dirty="0" err="1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Камильевны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, </a:t>
            </a:r>
            <a: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воспитателя МДОУ «Детский сад №66» </a:t>
            </a:r>
            <a: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/>
            </a:r>
            <a:b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en-US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                              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г.о.Саранск</a:t>
            </a:r>
            <a:endParaRPr lang="ru-RU" sz="2000" b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1267" name="Picture 3" descr="C:\Users\Рушан\Desktop\DCIM\1506201315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556792"/>
            <a:ext cx="2246189" cy="4134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уровень:</a:t>
            </a:r>
            <a:endParaRPr lang="en-US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https://www.maam.ru/users/1395870</a:t>
            </a:r>
            <a:endParaRPr lang="ru-RU" alt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800" b="1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 algn="ctr"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en-US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https://nsportal.ru/aitova-yuliya</a:t>
            </a: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ru-RU" sz="2800" b="1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https://www.prodlenka.org/profile/481035</a:t>
            </a: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уровень: Сайт МДОУ «Детский сад №66»</a:t>
            </a:r>
          </a:p>
          <a:p>
            <a:pPr algn="ctr">
              <a:buNone/>
            </a:pP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https://ds66sar.schoolrm.ru/sveden/employees/11192/351717</a:t>
            </a:r>
            <a:r>
              <a:rPr lang="ru-RU" sz="2800" u="sng" dirty="0" smtClean="0">
                <a:hlinkClick r:id="rId6"/>
              </a:rPr>
              <a:t>/</a:t>
            </a:r>
            <a:endParaRPr lang="ru-RU" sz="2800" u="sng" dirty="0" smtClean="0"/>
          </a:p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endParaRPr lang="ru-RU" altLang="ru-RU" sz="2800" b="1" dirty="0" smtClean="0">
              <a:solidFill>
                <a:srgbClr val="2415E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Рушан\Desktop\портфолио\сканы документов\preview-60043b1c282b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3096344" cy="4378229"/>
          </a:xfrm>
          <a:prstGeom prst="rect">
            <a:avLst/>
          </a:prstGeom>
          <a:noFill/>
        </p:spPr>
      </p:pic>
      <p:pic>
        <p:nvPicPr>
          <p:cNvPr id="4" name="Picture 2" descr="C:\Users\Рушан\Desktop\портфолио\сканы документов\preview-60045fab8ea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059832" cy="4320483"/>
          </a:xfrm>
          <a:prstGeom prst="rect">
            <a:avLst/>
          </a:prstGeom>
          <a:noFill/>
        </p:spPr>
      </p:pic>
      <p:pic>
        <p:nvPicPr>
          <p:cNvPr id="8" name="Picture 2" descr="C:\Users\Рушан\Desktop\портфолио\сканы документов\img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916832"/>
            <a:ext cx="3347864" cy="4735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сканы документов\нспорт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6084168" cy="3386280"/>
          </a:xfrm>
          <a:prstGeom prst="rect">
            <a:avLst/>
          </a:prstGeom>
          <a:noFill/>
        </p:spPr>
      </p:pic>
      <p:pic>
        <p:nvPicPr>
          <p:cNvPr id="2051" name="Picture 3" descr="C:\Users\Рушан\Desktop\портфолио\сканы документов\д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852936"/>
            <a:ext cx="5148064" cy="3718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26457" y="980728"/>
            <a:ext cx="7733656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конкурсах;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выставках;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турнирах;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соревнованиях;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акциях;</a:t>
            </a:r>
          </a:p>
          <a:p>
            <a:pPr algn="ctr">
              <a:buFontTx/>
              <a:buChar char="-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фестивалях</a:t>
            </a:r>
          </a:p>
          <a:p>
            <a:pPr algn="ctr">
              <a:buFontTx/>
              <a:buChar char="-"/>
            </a:pPr>
            <a:endParaRPr lang="ru-RU" dirty="0" smtClean="0"/>
          </a:p>
          <a:p>
            <a:pPr algn="ctr"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сканы документов\справки и приказы\img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471576" cy="6324369"/>
          </a:xfrm>
          <a:prstGeom prst="rect">
            <a:avLst/>
          </a:prstGeom>
          <a:noFill/>
        </p:spPr>
      </p:pic>
      <p:pic>
        <p:nvPicPr>
          <p:cNvPr id="2051" name="Picture 3" descr="C:\Users\Рушан\Desktop\портфолио\сканы документов\справки и приказы\img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8640"/>
            <a:ext cx="448029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Рушан\Desktop\портфолио\сканы документов\img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4664"/>
            <a:ext cx="3863529" cy="5487414"/>
          </a:xfrm>
          <a:prstGeom prst="rect">
            <a:avLst/>
          </a:prstGeom>
          <a:noFill/>
        </p:spPr>
      </p:pic>
      <p:pic>
        <p:nvPicPr>
          <p:cNvPr id="4099" name="Picture 3" descr="C:\Users\Рушан\Desktop\портфолио\сканы документов\img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387362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Рушан\Desktop\портфолио\сканы документов\W_55guAi6QU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886"/>
            <a:ext cx="4464496" cy="6142237"/>
          </a:xfrm>
          <a:prstGeom prst="rect">
            <a:avLst/>
          </a:prstGeom>
          <a:noFill/>
        </p:spPr>
      </p:pic>
      <p:pic>
        <p:nvPicPr>
          <p:cNvPr id="3074" name="Picture 2" descr="C:\Users\Рушан\Desktop\портфолио\сканы документов\справки и приказы\img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8680"/>
            <a:ext cx="4143908" cy="5860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Рушан\Desktop\портфолио\сканы документов\img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476672"/>
            <a:ext cx="4022085" cy="5688632"/>
          </a:xfrm>
          <a:prstGeom prst="rect">
            <a:avLst/>
          </a:prstGeom>
          <a:noFill/>
        </p:spPr>
      </p:pic>
      <p:pic>
        <p:nvPicPr>
          <p:cNvPr id="6147" name="Picture 3" descr="C:\Users\Рушан\Desktop\портфолио\сканы документов\img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1"/>
            <a:ext cx="4032448" cy="5703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Рушан\Desktop\портфолио\сканы документов\img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89494" cy="6021288"/>
          </a:xfrm>
          <a:prstGeom prst="rect">
            <a:avLst/>
          </a:prstGeom>
          <a:noFill/>
        </p:spPr>
      </p:pic>
      <p:pic>
        <p:nvPicPr>
          <p:cNvPr id="7171" name="Picture 3" descr="C:\Users\Рушан\Desktop\портфолио\сканы документов\Лемайк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43113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2"/>
          <p:cNvSpPr>
            <a:spLocks noChangeArrowheads="1"/>
          </p:cNvSpPr>
          <p:nvPr/>
        </p:nvSpPr>
        <p:spPr bwMode="auto">
          <a:xfrm>
            <a:off x="899592" y="980728"/>
            <a:ext cx="7704137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07.10.1988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организатор-методист дошкольного образования по специальности « Педагогика и методика дошкольного образования» МГПИ им. М. Е. </a:t>
            </a:r>
            <a:r>
              <a:rPr lang="ru-RU" altLang="ru-RU" b="1" i="1" dirty="0" err="1">
                <a:solidFill>
                  <a:srgbClr val="0070C0"/>
                </a:solidFill>
                <a:latin typeface="Times New Roman" pitchFamily="18" charset="0"/>
              </a:rPr>
              <a:t>Евсевьева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, от  </a:t>
            </a: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</a:rPr>
              <a:t>27 января 2014г.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3 года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13 лет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не имеет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Дата последней аттестации</a:t>
            </a:r>
            <a:r>
              <a:rPr lang="ru-RU" altLang="ru-RU" b="1" i="1" dirty="0">
                <a:latin typeface="Times New Roman" pitchFamily="18" charset="0"/>
              </a:rPr>
              <a:t>: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--</a:t>
            </a:r>
          </a:p>
          <a:p>
            <a:pPr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b="1" i="1" dirty="0">
                <a:solidFill>
                  <a:schemeClr val="tx1"/>
                </a:solidFill>
                <a:latin typeface="Times New Roman" pitchFamily="18" charset="0"/>
              </a:rPr>
              <a:t>Звание: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не имеет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Рушан\Desktop\портфолио\сканы документов\img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62669" cy="6185602"/>
          </a:xfrm>
          <a:prstGeom prst="rect">
            <a:avLst/>
          </a:prstGeom>
          <a:noFill/>
        </p:spPr>
      </p:pic>
      <p:pic>
        <p:nvPicPr>
          <p:cNvPr id="8195" name="Picture 3" descr="C:\Users\Рушан\Desktop\портфолио\сканы документов\Милеши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7219" y="188640"/>
            <a:ext cx="4466781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060848"/>
            <a:ext cx="8604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программ,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методических пособий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708920"/>
            <a:ext cx="1866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Рецензия кружка</a:t>
            </a:r>
            <a:endParaRPr lang="ru-RU" dirty="0"/>
          </a:p>
        </p:txBody>
      </p:sp>
      <p:pic>
        <p:nvPicPr>
          <p:cNvPr id="1026" name="Picture 2" descr="C:\Users\Рушан\Desktop\портфолио\сканы документов\img1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357" y="260648"/>
            <a:ext cx="4429385" cy="6264696"/>
          </a:xfrm>
          <a:prstGeom prst="rect">
            <a:avLst/>
          </a:prstGeom>
          <a:noFill/>
        </p:spPr>
      </p:pic>
      <p:pic>
        <p:nvPicPr>
          <p:cNvPr id="1027" name="Picture 3" descr="C:\Users\Рушан\Desktop\портфолио\сканы документов\img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260648"/>
            <a:ext cx="4429385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сканы документов\img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553"/>
            <a:ext cx="5796136" cy="4098094"/>
          </a:xfrm>
          <a:prstGeom prst="rect">
            <a:avLst/>
          </a:prstGeom>
          <a:noFill/>
        </p:spPr>
      </p:pic>
      <p:pic>
        <p:nvPicPr>
          <p:cNvPr id="4098" name="Picture 2" descr="C:\Users\Рушан\Desktop\портфолио\сканы документов\справки и приказы\img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448207"/>
            <a:ext cx="3707904" cy="5244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47664" y="1412776"/>
            <a:ext cx="6480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 конференциях, педагогических чтениях, семинарах, секциях, форумах, радиопередач (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Рушан\Desktop\портфолио\сканы документов\img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1312" y="260648"/>
            <a:ext cx="4328175" cy="6120680"/>
          </a:xfrm>
          <a:prstGeom prst="rect">
            <a:avLst/>
          </a:prstGeom>
          <a:noFill/>
        </p:spPr>
      </p:pic>
      <p:pic>
        <p:nvPicPr>
          <p:cNvPr id="5122" name="Picture 2" descr="C:\Users\Рушан\Desktop\портфолио\сканы документов\справки и приказы\img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663"/>
            <a:ext cx="4320480" cy="6110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Рушан\Desktop\портфолио\мои документы на аттестацию\img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320479" cy="6110665"/>
          </a:xfrm>
          <a:prstGeom prst="rect">
            <a:avLst/>
          </a:prstGeom>
          <a:noFill/>
        </p:spPr>
      </p:pic>
      <p:pic>
        <p:nvPicPr>
          <p:cNvPr id="1027" name="Picture 3" descr="C:\Users\Рушан\Desktop\портфолио\мои документы на аттестацию\img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0648"/>
            <a:ext cx="4308199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1772816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мероприятий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Рушан\Desktop\портфолио\сканы документов\справки и приказы\img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68653" cy="6178800"/>
          </a:xfrm>
          <a:prstGeom prst="rect">
            <a:avLst/>
          </a:prstGeom>
          <a:noFill/>
        </p:spPr>
      </p:pic>
      <p:pic>
        <p:nvPicPr>
          <p:cNvPr id="7" name="Picture 2" descr="C:\Users\Рушан\Desktop\портфолио\сканы документов\справки и приказы\img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4368653" cy="617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мои документы на аттестацию\img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3128" y="188640"/>
            <a:ext cx="4523309" cy="6397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Рушан\Desktop\портфолио\сканы документов\img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03952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2492896"/>
            <a:ext cx="5385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87624" y="1916832"/>
            <a:ext cx="7200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Рушан\Desktop\портфолио\сканы документов\справки и приказы\img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4327560" cy="6120680"/>
          </a:xfrm>
          <a:prstGeom prst="rect">
            <a:avLst/>
          </a:prstGeom>
          <a:noFill/>
        </p:spPr>
      </p:pic>
      <p:pic>
        <p:nvPicPr>
          <p:cNvPr id="3074" name="Picture 2" descr="C:\Users\Рушан\Desktop\портфолио\мои документы на аттестацию\img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83968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476672"/>
            <a:ext cx="7776864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наличие системы воспитательной работы;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наличие качественной, эстетически оформленной текущей документации;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организация индивидуального подхода;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снижение простудной заболеваемости воспитанников;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отлаженная система взаимодействия с родителями;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отсутствие жалоб и обращений родителей на неправомерные действия;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реализация энергосберегающих технологий в воспитательном процессе;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духовно-нравственное воспитание и народные традиции.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мои документы на аттестацию\img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4521028" cy="6393402"/>
          </a:xfrm>
          <a:prstGeom prst="rect">
            <a:avLst/>
          </a:prstGeom>
          <a:noFill/>
        </p:spPr>
      </p:pic>
      <p:pic>
        <p:nvPicPr>
          <p:cNvPr id="2051" name="Picture 3" descr="C:\Users\Рушан\Desktop\портфолио\мои документы на аттестацию\img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88640"/>
            <a:ext cx="442798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Рушан\Desktop\портфолио\мои документы на аттестацию\img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296645" cy="6076955"/>
          </a:xfrm>
          <a:prstGeom prst="rect">
            <a:avLst/>
          </a:prstGeom>
          <a:noFill/>
        </p:spPr>
      </p:pic>
      <p:pic>
        <p:nvPicPr>
          <p:cNvPr id="3075" name="Picture 3" descr="C:\Users\Рушан\Desktop\портфолио\мои документы на аттестацию\img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83968" cy="6059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7992888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rabicPeriod" startAt="11"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Взаимодействия с родителями:</a:t>
            </a:r>
          </a:p>
          <a:p>
            <a:pPr marL="514350" indent="-514350"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систематическое проведение родительских собраний;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проведение круглых столов, консультаций в нетрадиционной форме (педагогическое просвещение родителей):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проведение экскурсий, образовательных путешествий с детьми;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проведение совместных конкурсов, выставок;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2415E5"/>
                </a:solidFill>
                <a:latin typeface="Times New Roman" pitchFamily="18" charset="0"/>
                <a:cs typeface="Times New Roman" pitchFamily="18" charset="0"/>
              </a:rPr>
              <a:t> организация родителей на субботниках, благоустройстве участков, создании развивающей среды группы.</a:t>
            </a:r>
            <a:endParaRPr lang="ru-RU" sz="2800" b="1" dirty="0">
              <a:solidFill>
                <a:srgbClr val="2415E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Рушан\Desktop\портфолио\мои документы на аттестацию\img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32656"/>
            <a:ext cx="4392487" cy="6192687"/>
          </a:xfrm>
          <a:prstGeom prst="rect">
            <a:avLst/>
          </a:prstGeom>
          <a:noFill/>
        </p:spPr>
      </p:pic>
      <p:pic>
        <p:nvPicPr>
          <p:cNvPr id="5123" name="Picture 3" descr="C:\Users\Рушан\Desktop\портфолио\мои документы на аттестацию\img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359111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Рушан\Desktop\портфолио\мои документы на аттестацию\img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469657" cy="6321655"/>
          </a:xfrm>
          <a:prstGeom prst="rect">
            <a:avLst/>
          </a:prstGeom>
          <a:noFill/>
        </p:spPr>
      </p:pic>
      <p:pic>
        <p:nvPicPr>
          <p:cNvPr id="6147" name="Picture 3" descr="C:\Users\Рушан\Desktop\портфолио\мои документы на аттестацию\img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30819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Рушан\Desktop\портфолио\мои документы на аттестацию\img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4359111" cy="6165304"/>
          </a:xfrm>
          <a:prstGeom prst="rect">
            <a:avLst/>
          </a:prstGeom>
          <a:noFill/>
        </p:spPr>
      </p:pic>
      <p:pic>
        <p:nvPicPr>
          <p:cNvPr id="7171" name="Picture 3" descr="C:\Users\Рушан\Desktop\портфолио\мои документы на аттестацию\img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368653" cy="617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32656"/>
            <a:ext cx="813690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Представление инновационного педагогического опыта на сайте </a:t>
            </a:r>
            <a:b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>МДОУ «Детский сад № 66»</a:t>
            </a:r>
            <a:br>
              <a:rPr lang="ru-RU" alt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endParaRPr lang="ru-RU" altLang="ru-RU" sz="28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algn="ctr"/>
            <a: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у детей дошкольного возраста через нетрадиционную технику рисования</a:t>
            </a:r>
            <a:r>
              <a:rPr lang="ru-RU" sz="2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550" y="4149725"/>
            <a:ext cx="74168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https://ds66sar.schoolrm.ru/sveden/employees/11192/351717/?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bitrix_include_areas=Y&amp;clear_cache=Y</a:t>
            </a: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200" dirty="0">
              <a:solidFill>
                <a:srgbClr val="2415E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1" y="1844824"/>
            <a:ext cx="79208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Рушан\Desktop\портфолио\мои документы на аттестацию\img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4440661" cy="6280644"/>
          </a:xfrm>
          <a:prstGeom prst="rect">
            <a:avLst/>
          </a:prstGeom>
          <a:noFill/>
        </p:spPr>
      </p:pic>
      <p:pic>
        <p:nvPicPr>
          <p:cNvPr id="4099" name="Picture 3" descr="C:\Users\Рушан\Desktop\портфолио\мои документы на аттестацию\img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359111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1916832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Рушан\Desktop\портфолио\мои документы на аттестацию\img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260648"/>
            <a:ext cx="4515548" cy="6385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476672"/>
            <a:ext cx="4023231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Рушан\Desktop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0023" y="476672"/>
            <a:ext cx="4144425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Рушан\Desktop\портфолио\сканы документов\карякин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4094013" cy="5616624"/>
          </a:xfrm>
          <a:prstGeom prst="rect">
            <a:avLst/>
          </a:prstGeom>
          <a:noFill/>
        </p:spPr>
      </p:pic>
      <p:pic>
        <p:nvPicPr>
          <p:cNvPr id="7" name="Picture 4" descr="C:\Users\Рушан\Desktop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76672"/>
            <a:ext cx="4480137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Рушан\Desktop\портфолио\сканы документов\Рисунок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5207864" cy="3679975"/>
          </a:xfrm>
          <a:prstGeom prst="rect">
            <a:avLst/>
          </a:prstGeom>
          <a:noFill/>
        </p:spPr>
      </p:pic>
      <p:pic>
        <p:nvPicPr>
          <p:cNvPr id="8" name="Picture 3" descr="C:\Users\Рушан\Desktop\портфолио\сканы документов\img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3994115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Рушан\Desktop\портфолио\сканы документов\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270975" cy="5760640"/>
          </a:xfrm>
          <a:prstGeom prst="rect">
            <a:avLst/>
          </a:prstGeom>
          <a:noFill/>
        </p:spPr>
      </p:pic>
      <p:pic>
        <p:nvPicPr>
          <p:cNvPr id="3075" name="Picture 3" descr="C:\Users\Рушан\Desktop\портфолио\сканы документов\img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441574" cy="6281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1720" y="2420888"/>
            <a:ext cx="5016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C:\Users\Рушан\Desktop\портфолио\сканы документов\Рисунок1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332656"/>
            <a:ext cx="4399034" cy="6048672"/>
          </a:xfrm>
          <a:prstGeom prst="rect">
            <a:avLst/>
          </a:prstGeom>
          <a:noFill/>
        </p:spPr>
      </p:pic>
      <p:pic>
        <p:nvPicPr>
          <p:cNvPr id="7" name="Picture 2" descr="C:\Users\Рушан\Desktop\портфолио\сканы документов\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248472" cy="6186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Рушан\Desktop\отч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8436785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C:\Users\Рушан\Desktop\портфолио\сканы документов\img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61014" cy="5884290"/>
          </a:xfrm>
          <a:prstGeom prst="rect">
            <a:avLst/>
          </a:prstGeom>
          <a:noFill/>
        </p:spPr>
      </p:pic>
      <p:pic>
        <p:nvPicPr>
          <p:cNvPr id="8194" name="Picture 2" descr="C:\Users\Рушан\Desktop\портфолио\сканы документов\img0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32656"/>
            <a:ext cx="412449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2204864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6" descr="C:\Users\п\Desktop\АТТЕСТАЦИЯ\скан страниц\приказ иннов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8640"/>
            <a:ext cx="4464496" cy="614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п\Desktop\АТТЕСТАЦИЯ\скан страниц\инновация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7344816" cy="533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Рушан\Desktop\img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C:\Users\п\Desktop\АТТЕСТАЦИЯ\скан страниц\приказ инновац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4103688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24128" y="3573016"/>
            <a:ext cx="96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pic>
        <p:nvPicPr>
          <p:cNvPr id="1026" name="Picture 2" descr="C:\Users\Рушан\Desktop\портфолио\сканы документов\справки и приказы\img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2697"/>
            <a:ext cx="4022085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349</Words>
  <Application>Microsoft Office PowerPoint</Application>
  <PresentationFormat>Экран (4:3)</PresentationFormat>
  <Paragraphs>64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 Наставничество</vt:lpstr>
      <vt:lpstr>3. Наличие публикаций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Рушан</dc:creator>
  <cp:lastModifiedBy>Рабочий</cp:lastModifiedBy>
  <cp:revision>99</cp:revision>
  <dcterms:created xsi:type="dcterms:W3CDTF">2020-12-20T17:16:01Z</dcterms:created>
  <dcterms:modified xsi:type="dcterms:W3CDTF">2021-02-08T07:13:46Z</dcterms:modified>
</cp:coreProperties>
</file>