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6" r:id="rId4"/>
    <p:sldId id="278" r:id="rId5"/>
    <p:sldId id="279" r:id="rId6"/>
    <p:sldId id="283" r:id="rId7"/>
    <p:sldId id="294" r:id="rId8"/>
    <p:sldId id="293" r:id="rId9"/>
    <p:sldId id="291" r:id="rId10"/>
    <p:sldId id="261" r:id="rId11"/>
    <p:sldId id="258" r:id="rId12"/>
    <p:sldId id="259" r:id="rId13"/>
    <p:sldId id="260" r:id="rId14"/>
    <p:sldId id="292" r:id="rId15"/>
    <p:sldId id="289" r:id="rId16"/>
    <p:sldId id="284" r:id="rId17"/>
    <p:sldId id="285" r:id="rId18"/>
    <p:sldId id="265" r:id="rId19"/>
    <p:sldId id="266" r:id="rId20"/>
    <p:sldId id="267" r:id="rId21"/>
    <p:sldId id="268" r:id="rId22"/>
    <p:sldId id="263" r:id="rId23"/>
    <p:sldId id="286" r:id="rId24"/>
    <p:sldId id="275" r:id="rId25"/>
    <p:sldId id="257" r:id="rId26"/>
    <p:sldId id="290" r:id="rId27"/>
    <p:sldId id="272" r:id="rId28"/>
    <p:sldId id="273" r:id="rId29"/>
    <p:sldId id="276" r:id="rId30"/>
    <p:sldId id="274" r:id="rId31"/>
    <p:sldId id="280" r:id="rId32"/>
    <p:sldId id="281" r:id="rId33"/>
    <p:sldId id="264" r:id="rId34"/>
    <p:sldId id="262" r:id="rId35"/>
    <p:sldId id="271" r:id="rId36"/>
    <p:sldId id="287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13500-7B32-4B07-A666-3FC41FB6F6F3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79DF-D6F4-4084-AA4C-773BB2473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86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13500-7B32-4B07-A666-3FC41FB6F6F3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79DF-D6F4-4084-AA4C-773BB2473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42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13500-7B32-4B07-A666-3FC41FB6F6F3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79DF-D6F4-4084-AA4C-773BB2473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68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13500-7B32-4B07-A666-3FC41FB6F6F3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79DF-D6F4-4084-AA4C-773BB2473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79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13500-7B32-4B07-A666-3FC41FB6F6F3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79DF-D6F4-4084-AA4C-773BB2473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39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13500-7B32-4B07-A666-3FC41FB6F6F3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79DF-D6F4-4084-AA4C-773BB2473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51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13500-7B32-4B07-A666-3FC41FB6F6F3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79DF-D6F4-4084-AA4C-773BB2473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47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13500-7B32-4B07-A666-3FC41FB6F6F3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79DF-D6F4-4084-AA4C-773BB2473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91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13500-7B32-4B07-A666-3FC41FB6F6F3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79DF-D6F4-4084-AA4C-773BB2473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36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13500-7B32-4B07-A666-3FC41FB6F6F3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79DF-D6F4-4084-AA4C-773BB2473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503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13500-7B32-4B07-A666-3FC41FB6F6F3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279DF-D6F4-4084-AA4C-773BB2473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785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13500-7B32-4B07-A666-3FC41FB6F6F3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279DF-D6F4-4084-AA4C-773BB2473C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73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Pcy;&amp;ocy;&amp;khcy;&amp;ocy;&amp;zhcy;&amp;iecy;&amp;iecy; &amp;icy;&amp;zcy;&amp;ocy;&amp;bcy;&amp;rcy;&amp;acy;&amp;zhcy;&amp;iecy;&amp;ncy;&amp;icy;&amp;ie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0730" y="463463"/>
            <a:ext cx="7064678" cy="4327741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3600" b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МДОУ «Детский сад № 68»</a:t>
            </a:r>
            <a:br>
              <a:rPr lang="ru-RU" sz="36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4400" dirty="0" smtClean="0">
                <a:latin typeface="+mn-lt"/>
              </a:rPr>
              <a:t/>
            </a:r>
            <a:br>
              <a:rPr lang="ru-RU" sz="4400" dirty="0" smtClean="0">
                <a:latin typeface="+mn-lt"/>
              </a:rPr>
            </a:br>
            <a:r>
              <a:rPr lang="ru-RU" sz="8000" b="1" i="1" dirty="0" smtClean="0">
                <a:solidFill>
                  <a:srgbClr val="FF0000"/>
                </a:solidFill>
                <a:latin typeface="+mn-lt"/>
              </a:rPr>
              <a:t>«МУЗЕЙ ТЕАТРА»</a:t>
            </a:r>
            <a:br>
              <a:rPr lang="ru-RU" sz="80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4400" i="1" dirty="0">
                <a:latin typeface="+mn-lt"/>
              </a:rPr>
              <a:t/>
            </a:r>
            <a:br>
              <a:rPr lang="ru-RU" sz="4400" i="1" dirty="0">
                <a:latin typeface="+mn-lt"/>
              </a:rPr>
            </a:br>
            <a:r>
              <a:rPr lang="ru-RU" sz="4400" dirty="0" smtClean="0">
                <a:latin typeface="+mn-lt"/>
              </a:rPr>
              <a:t/>
            </a:r>
            <a:br>
              <a:rPr lang="ru-RU" sz="4400" dirty="0" smtClean="0">
                <a:latin typeface="+mn-lt"/>
              </a:rPr>
            </a:br>
            <a:endParaRPr lang="ru-RU" sz="18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730" y="3707705"/>
            <a:ext cx="7891396" cy="2818356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3600" b="1" dirty="0" smtClean="0">
                <a:solidFill>
                  <a:srgbClr val="C00000"/>
                </a:solidFill>
              </a:rPr>
              <a:t>Руководители:</a:t>
            </a:r>
          </a:p>
          <a:p>
            <a:r>
              <a:rPr lang="ru-RU" sz="3600" b="1" dirty="0" err="1" smtClean="0">
                <a:solidFill>
                  <a:srgbClr val="C00000"/>
                </a:solidFill>
              </a:rPr>
              <a:t>Пьянзина</a:t>
            </a:r>
            <a:r>
              <a:rPr lang="ru-RU" sz="3600" b="1" dirty="0" smtClean="0">
                <a:solidFill>
                  <a:srgbClr val="C00000"/>
                </a:solidFill>
              </a:rPr>
              <a:t> Е.П., </a:t>
            </a:r>
            <a:r>
              <a:rPr lang="ru-RU" sz="3600" b="1" dirty="0" err="1" smtClean="0">
                <a:solidFill>
                  <a:srgbClr val="C00000"/>
                </a:solidFill>
              </a:rPr>
              <a:t>Ежикова</a:t>
            </a:r>
            <a:r>
              <a:rPr lang="ru-RU" sz="3600" b="1" dirty="0" smtClean="0">
                <a:solidFill>
                  <a:srgbClr val="C00000"/>
                </a:solidFill>
              </a:rPr>
              <a:t> Н.Б.</a:t>
            </a:r>
          </a:p>
          <a:p>
            <a:endParaRPr lang="ru-RU" sz="3600" b="1" dirty="0">
              <a:solidFill>
                <a:srgbClr val="C00000"/>
              </a:solidFill>
            </a:endParaRPr>
          </a:p>
          <a:p>
            <a:r>
              <a:rPr lang="ru-RU" sz="3200" b="1" dirty="0" smtClean="0">
                <a:solidFill>
                  <a:srgbClr val="C00000"/>
                </a:solidFill>
              </a:rPr>
              <a:t>Саранск 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77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389" y="1615858"/>
            <a:ext cx="3394553" cy="311898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Флисовый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 театр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43" y="365125"/>
            <a:ext cx="6988066" cy="6135883"/>
          </a:xfrm>
        </p:spPr>
      </p:pic>
    </p:spTree>
    <p:extLst>
      <p:ext uri="{BB962C8B-B14F-4D97-AF65-F5344CB8AC3E}">
        <p14:creationId xmlns:p14="http://schemas.microsoft.com/office/powerpoint/2010/main" val="374759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2706" y="1691013"/>
            <a:ext cx="3393857" cy="3068877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Флисовый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 театр «Курочка-Ряба»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64" y="365124"/>
            <a:ext cx="7115480" cy="6160935"/>
          </a:xfrm>
        </p:spPr>
      </p:pic>
    </p:spTree>
    <p:extLst>
      <p:ext uri="{BB962C8B-B14F-4D97-AF65-F5344CB8AC3E}">
        <p14:creationId xmlns:p14="http://schemas.microsoft.com/office/powerpoint/2010/main" val="3514318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2707" y="1640910"/>
            <a:ext cx="3407079" cy="3106454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Флисовый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 театр «Колобок»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r="2299"/>
          <a:stretch/>
        </p:blipFill>
        <p:spPr>
          <a:xfrm>
            <a:off x="4709786" y="361058"/>
            <a:ext cx="7123134" cy="6135883"/>
          </a:xfrm>
        </p:spPr>
      </p:pic>
    </p:spTree>
    <p:extLst>
      <p:ext uri="{BB962C8B-B14F-4D97-AF65-F5344CB8AC3E}">
        <p14:creationId xmlns:p14="http://schemas.microsoft.com/office/powerpoint/2010/main" val="511094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0285" y="1640910"/>
            <a:ext cx="3369502" cy="305635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Флисовый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 театр «Теремок»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4" r="12589"/>
          <a:stretch/>
        </p:blipFill>
        <p:spPr>
          <a:xfrm>
            <a:off x="4709787" y="365124"/>
            <a:ext cx="7102258" cy="6135883"/>
          </a:xfrm>
        </p:spPr>
      </p:pic>
    </p:spTree>
    <p:extLst>
      <p:ext uri="{BB962C8B-B14F-4D97-AF65-F5344CB8AC3E}">
        <p14:creationId xmlns:p14="http://schemas.microsoft.com/office/powerpoint/2010/main" val="1427704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551" y="1653436"/>
            <a:ext cx="3495261" cy="30939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Теневой театр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3" y="365124"/>
            <a:ext cx="7076705" cy="6123357"/>
          </a:xfrm>
        </p:spPr>
      </p:pic>
    </p:spTree>
    <p:extLst>
      <p:ext uri="{BB962C8B-B14F-4D97-AF65-F5344CB8AC3E}">
        <p14:creationId xmlns:p14="http://schemas.microsoft.com/office/powerpoint/2010/main" val="3245663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7759" y="1640910"/>
            <a:ext cx="3382353" cy="310645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Плоскостные театры «Колобок»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«Теремок»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3" y="365126"/>
            <a:ext cx="7014249" cy="6135882"/>
          </a:xfrm>
        </p:spPr>
      </p:pic>
    </p:spTree>
    <p:extLst>
      <p:ext uri="{BB962C8B-B14F-4D97-AF65-F5344CB8AC3E}">
        <p14:creationId xmlns:p14="http://schemas.microsoft.com/office/powerpoint/2010/main" val="3808772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550" y="1653436"/>
            <a:ext cx="3519813" cy="304382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Театр игрушек «Репка»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64" y="365124"/>
            <a:ext cx="7014576" cy="6123357"/>
          </a:xfrm>
        </p:spPr>
      </p:pic>
    </p:spTree>
    <p:extLst>
      <p:ext uri="{BB962C8B-B14F-4D97-AF65-F5344CB8AC3E}">
        <p14:creationId xmlns:p14="http://schemas.microsoft.com/office/powerpoint/2010/main" val="1611493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5337" y="1665962"/>
            <a:ext cx="3382027" cy="308140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Театр игрушек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«Красная Шапочка»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65" y="365125"/>
            <a:ext cx="7007268" cy="6135883"/>
          </a:xfrm>
        </p:spPr>
      </p:pic>
    </p:spTree>
    <p:extLst>
      <p:ext uri="{BB962C8B-B14F-4D97-AF65-F5344CB8AC3E}">
        <p14:creationId xmlns:p14="http://schemas.microsoft.com/office/powerpoint/2010/main" val="3584311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295" y="1653436"/>
            <a:ext cx="4622103" cy="30939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Настольный 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театр «Рождественский вертеп»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b="15304"/>
          <a:stretch/>
        </p:blipFill>
        <p:spPr>
          <a:xfrm>
            <a:off x="5486399" y="365126"/>
            <a:ext cx="6217977" cy="6185986"/>
          </a:xfrm>
        </p:spPr>
      </p:pic>
    </p:spTree>
    <p:extLst>
      <p:ext uri="{BB962C8B-B14F-4D97-AF65-F5344CB8AC3E}">
        <p14:creationId xmlns:p14="http://schemas.microsoft.com/office/powerpoint/2010/main" val="4228064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914" y="1665962"/>
            <a:ext cx="3219189" cy="31315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Настольный театр «Золушка»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4" r="2928"/>
          <a:stretch/>
        </p:blipFill>
        <p:spPr>
          <a:xfrm>
            <a:off x="4622104" y="365126"/>
            <a:ext cx="7164888" cy="6160934"/>
          </a:xfrm>
        </p:spPr>
      </p:pic>
    </p:spTree>
    <p:extLst>
      <p:ext uri="{BB962C8B-B14F-4D97-AF65-F5344CB8AC3E}">
        <p14:creationId xmlns:p14="http://schemas.microsoft.com/office/powerpoint/2010/main" val="3026056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914" y="388307"/>
            <a:ext cx="8154445" cy="1302381"/>
          </a:xfrm>
        </p:spPr>
        <p:txBody>
          <a:bodyPr>
            <a:noAutofit/>
          </a:bodyPr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  <a:latin typeface="+mn-lt"/>
              </a:rPr>
              <a:t>Цель: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 формирование познавательных интересов дошкольников путем использования различных видов наглядности, а именно различных видов театра.</a:t>
            </a:r>
            <a:br>
              <a:rPr lang="ru-RU" sz="2400" b="1" dirty="0">
                <a:solidFill>
                  <a:srgbClr val="FF0000"/>
                </a:solidFill>
                <a:latin typeface="+mn-lt"/>
              </a:rPr>
            </a:br>
            <a:endParaRPr lang="ru-RU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5858" y="1377863"/>
            <a:ext cx="9737941" cy="47348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b="1" u="sng" dirty="0" smtClean="0">
                <a:solidFill>
                  <a:srgbClr val="FF0000"/>
                </a:solidFill>
              </a:rPr>
              <a:t>    Задачи</a:t>
            </a:r>
            <a:r>
              <a:rPr lang="ru-RU" sz="2400" b="1" u="sng" dirty="0">
                <a:solidFill>
                  <a:srgbClr val="FF0000"/>
                </a:solidFill>
              </a:rPr>
              <a:t>:</a:t>
            </a:r>
          </a:p>
          <a:p>
            <a:r>
              <a:rPr lang="ru-RU" sz="2400" b="1" dirty="0"/>
              <a:t>Накопление знаний о театре;</a:t>
            </a:r>
          </a:p>
          <a:p>
            <a:r>
              <a:rPr lang="ru-RU" sz="2400" b="1" dirty="0"/>
              <a:t>Привлечение родителей к культурно – досуговой деятельности детского сада;</a:t>
            </a:r>
          </a:p>
          <a:p>
            <a:r>
              <a:rPr lang="ru-RU" sz="2400" b="1" dirty="0"/>
              <a:t>Расширение кругозора детей с помощью информационной и экскурсионной деятельности;</a:t>
            </a:r>
          </a:p>
          <a:p>
            <a:r>
              <a:rPr lang="ru-RU" sz="2400" b="1" dirty="0"/>
              <a:t>Обогащение предметно-развивающей среды детского сада;</a:t>
            </a:r>
          </a:p>
          <a:p>
            <a:r>
              <a:rPr lang="ru-RU" sz="2400" b="1" dirty="0"/>
              <a:t>Познакомить детей с историей театрального искусства; </a:t>
            </a:r>
          </a:p>
          <a:p>
            <a:r>
              <a:rPr lang="ru-RU" sz="2400" b="1" dirty="0"/>
              <a:t>Включить родителей и детей в поисково-исследовательскую работу, сбор информации по заданной теме; развивать познавательную активность детей;</a:t>
            </a:r>
          </a:p>
          <a:p>
            <a:r>
              <a:rPr lang="ru-RU" sz="2400" b="1" dirty="0"/>
              <a:t>Приобщение дошкольников к общечеловеческим ценностям;</a:t>
            </a:r>
          </a:p>
          <a:p>
            <a:r>
              <a:rPr lang="ru-RU" sz="2400" b="1" dirty="0"/>
              <a:t>Воспитание у детей интереса к театрализованной деятельности;</a:t>
            </a:r>
          </a:p>
          <a:p>
            <a:r>
              <a:rPr lang="ru-RU" sz="2400" b="1" dirty="0"/>
              <a:t>Патриотическое воспитание; художественно-эстетическое воспитание;</a:t>
            </a:r>
          </a:p>
          <a:p>
            <a:r>
              <a:rPr lang="ru-RU" sz="2400" b="1" dirty="0"/>
              <a:t>Воспитание у дошкольников основ зрительской культуры.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87697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914" y="1640910"/>
            <a:ext cx="3331923" cy="30939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Настольный театр «Царевна-лягушка»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9"/>
          <a:stretch/>
        </p:blipFill>
        <p:spPr>
          <a:xfrm>
            <a:off x="4734838" y="365125"/>
            <a:ext cx="7019795" cy="6160935"/>
          </a:xfrm>
        </p:spPr>
      </p:pic>
    </p:spTree>
    <p:extLst>
      <p:ext uri="{BB962C8B-B14F-4D97-AF65-F5344CB8AC3E}">
        <p14:creationId xmlns:p14="http://schemas.microsoft.com/office/powerpoint/2010/main" val="3283660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232" y="989556"/>
            <a:ext cx="3394881" cy="375780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Конусный театр 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«Волк и семеро козлят»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9"/>
          <a:stretch/>
        </p:blipFill>
        <p:spPr>
          <a:xfrm>
            <a:off x="4710114" y="365126"/>
            <a:ext cx="7076878" cy="6135882"/>
          </a:xfrm>
        </p:spPr>
      </p:pic>
    </p:spTree>
    <p:extLst>
      <p:ext uri="{BB962C8B-B14F-4D97-AF65-F5344CB8AC3E}">
        <p14:creationId xmlns:p14="http://schemas.microsoft.com/office/powerpoint/2010/main" val="3472861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603" y="1640910"/>
            <a:ext cx="3895594" cy="30939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Театр на палочках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Смешарики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97" y="365125"/>
            <a:ext cx="6681592" cy="6160935"/>
          </a:xfrm>
        </p:spPr>
      </p:pic>
    </p:spTree>
    <p:extLst>
      <p:ext uri="{BB962C8B-B14F-4D97-AF65-F5344CB8AC3E}">
        <p14:creationId xmlns:p14="http://schemas.microsoft.com/office/powerpoint/2010/main" val="99458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175" y="1678488"/>
            <a:ext cx="3194637" cy="303129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Театр ложек «Репка»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3"/>
          <a:stretch/>
        </p:blipFill>
        <p:spPr>
          <a:xfrm>
            <a:off x="4722813" y="365125"/>
            <a:ext cx="6989023" cy="6135884"/>
          </a:xfrm>
        </p:spPr>
      </p:pic>
    </p:spTree>
    <p:extLst>
      <p:ext uri="{BB962C8B-B14F-4D97-AF65-F5344CB8AC3E}">
        <p14:creationId xmlns:p14="http://schemas.microsoft.com/office/powerpoint/2010/main" val="3474699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440493" y="1640909"/>
            <a:ext cx="3519814" cy="315655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Пальчиковый театр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/>
          <a:stretch/>
        </p:blipFill>
        <p:spPr>
          <a:xfrm>
            <a:off x="4960307" y="365124"/>
            <a:ext cx="6835034" cy="616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93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603" y="1077238"/>
            <a:ext cx="3632548" cy="367012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Театр на пальцах «Придумай и покажи сказку»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51" y="363256"/>
            <a:ext cx="6910192" cy="6112700"/>
          </a:xfrm>
        </p:spPr>
      </p:pic>
    </p:spTree>
    <p:extLst>
      <p:ext uri="{BB962C8B-B14F-4D97-AF65-F5344CB8AC3E}">
        <p14:creationId xmlns:p14="http://schemas.microsoft.com/office/powerpoint/2010/main" val="3455077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025" y="1640910"/>
            <a:ext cx="3520488" cy="30939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Театр «</a:t>
            </a:r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Топотушек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13" y="365125"/>
            <a:ext cx="7038953" cy="6148409"/>
          </a:xfrm>
        </p:spPr>
      </p:pic>
    </p:spTree>
    <p:extLst>
      <p:ext uri="{BB962C8B-B14F-4D97-AF65-F5344CB8AC3E}">
        <p14:creationId xmlns:p14="http://schemas.microsoft.com/office/powerpoint/2010/main" val="1093391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7758" y="1678487"/>
            <a:ext cx="3432131" cy="3156559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Варежковый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 театр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«Рукавичка»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90" y="365126"/>
            <a:ext cx="7044847" cy="6160934"/>
          </a:xfrm>
        </p:spPr>
      </p:pic>
    </p:spTree>
    <p:extLst>
      <p:ext uri="{BB962C8B-B14F-4D97-AF65-F5344CB8AC3E}">
        <p14:creationId xmlns:p14="http://schemas.microsoft.com/office/powerpoint/2010/main" val="2386979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365336" y="1628384"/>
            <a:ext cx="3394553" cy="311898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Варежковый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 театр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«Репка»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90" y="365125"/>
            <a:ext cx="7035452" cy="61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40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914" y="1653436"/>
            <a:ext cx="3432131" cy="3081402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Варежковый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 театр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Заюшкина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 избушка»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/>
          <a:stretch/>
        </p:blipFill>
        <p:spPr>
          <a:xfrm>
            <a:off x="4835046" y="392373"/>
            <a:ext cx="6982217" cy="6096109"/>
          </a:xfrm>
        </p:spPr>
      </p:pic>
    </p:spTree>
    <p:extLst>
      <p:ext uri="{BB962C8B-B14F-4D97-AF65-F5344CB8AC3E}">
        <p14:creationId xmlns:p14="http://schemas.microsoft.com/office/powerpoint/2010/main" val="247551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43200" y="413359"/>
            <a:ext cx="6275540" cy="593733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+mn-lt"/>
              </a:rPr>
              <a:t>Разделы </a:t>
            </a:r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мини-музея:</a:t>
            </a:r>
            <a:r>
              <a:rPr lang="ru-RU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+mn-lt"/>
              </a:rPr>
            </a:br>
            <a:r>
              <a:rPr lang="en-US" sz="4000" b="1" i="1" dirty="0" smtClean="0">
                <a:solidFill>
                  <a:srgbClr val="FF0000"/>
                </a:solidFill>
                <a:latin typeface="+mn-lt"/>
              </a:rPr>
              <a:t>I. </a:t>
            </a:r>
            <a:r>
              <a:rPr lang="ru-RU" sz="4000" b="1" i="1" dirty="0" smtClean="0">
                <a:solidFill>
                  <a:srgbClr val="FF0000"/>
                </a:solidFill>
                <a:latin typeface="+mn-lt"/>
              </a:rPr>
              <a:t>«Стендовый </a:t>
            </a:r>
            <a:r>
              <a:rPr lang="ru-RU" sz="4000" b="1" i="1" dirty="0">
                <a:solidFill>
                  <a:srgbClr val="FF0000"/>
                </a:solidFill>
                <a:latin typeface="+mn-lt"/>
              </a:rPr>
              <a:t>театр»</a:t>
            </a:r>
            <a:br>
              <a:rPr lang="ru-RU" sz="4000" b="1" i="1" dirty="0">
                <a:solidFill>
                  <a:srgbClr val="FF0000"/>
                </a:solidFill>
                <a:latin typeface="+mn-lt"/>
              </a:rPr>
            </a:br>
            <a:r>
              <a:rPr lang="en-US" sz="4000" b="1" i="1" dirty="0" smtClean="0">
                <a:solidFill>
                  <a:srgbClr val="FF0000"/>
                </a:solidFill>
                <a:latin typeface="+mn-lt"/>
              </a:rPr>
              <a:t>II. </a:t>
            </a:r>
            <a:r>
              <a:rPr lang="ru-RU" sz="4000" b="1" i="1" dirty="0" smtClean="0">
                <a:solidFill>
                  <a:srgbClr val="FF0000"/>
                </a:solidFill>
                <a:latin typeface="+mn-lt"/>
              </a:rPr>
              <a:t>«Настольный </a:t>
            </a:r>
            <a:r>
              <a:rPr lang="ru-RU" sz="4000" b="1" i="1" dirty="0">
                <a:solidFill>
                  <a:srgbClr val="FF0000"/>
                </a:solidFill>
                <a:latin typeface="+mn-lt"/>
              </a:rPr>
              <a:t>театр»</a:t>
            </a:r>
            <a:br>
              <a:rPr lang="ru-RU" sz="4000" b="1" i="1" dirty="0">
                <a:solidFill>
                  <a:srgbClr val="FF0000"/>
                </a:solidFill>
                <a:latin typeface="+mn-lt"/>
              </a:rPr>
            </a:br>
            <a:r>
              <a:rPr lang="en-US" sz="4000" b="1" i="1" dirty="0" smtClean="0">
                <a:solidFill>
                  <a:srgbClr val="FF0000"/>
                </a:solidFill>
                <a:latin typeface="+mn-lt"/>
              </a:rPr>
              <a:t>III. </a:t>
            </a:r>
            <a:r>
              <a:rPr lang="ru-RU" sz="4000" b="1" i="1" dirty="0" smtClean="0">
                <a:solidFill>
                  <a:srgbClr val="FF0000"/>
                </a:solidFill>
                <a:latin typeface="+mn-lt"/>
              </a:rPr>
              <a:t>«Театр </a:t>
            </a:r>
            <a:r>
              <a:rPr lang="ru-RU" sz="4000" b="1" i="1" dirty="0">
                <a:solidFill>
                  <a:srgbClr val="FF0000"/>
                </a:solidFill>
                <a:latin typeface="+mn-lt"/>
              </a:rPr>
              <a:t>на руке»</a:t>
            </a:r>
            <a:br>
              <a:rPr lang="ru-RU" sz="4000" b="1" i="1" dirty="0">
                <a:solidFill>
                  <a:srgbClr val="FF0000"/>
                </a:solidFill>
                <a:latin typeface="+mn-lt"/>
              </a:rPr>
            </a:br>
            <a:r>
              <a:rPr lang="en-US" sz="4000" b="1" i="1" dirty="0" smtClean="0">
                <a:solidFill>
                  <a:srgbClr val="FF0000"/>
                </a:solidFill>
                <a:latin typeface="+mn-lt"/>
              </a:rPr>
              <a:t>IV. </a:t>
            </a:r>
            <a:r>
              <a:rPr lang="ru-RU" sz="4000" b="1" i="1" dirty="0" smtClean="0">
                <a:solidFill>
                  <a:srgbClr val="FF0000"/>
                </a:solidFill>
                <a:latin typeface="+mn-lt"/>
              </a:rPr>
              <a:t>«Верховой </a:t>
            </a:r>
            <a:r>
              <a:rPr lang="ru-RU" sz="4000" b="1" i="1" dirty="0">
                <a:solidFill>
                  <a:srgbClr val="FF0000"/>
                </a:solidFill>
                <a:latin typeface="+mn-lt"/>
              </a:rPr>
              <a:t>театр»</a:t>
            </a:r>
            <a:br>
              <a:rPr lang="ru-RU" sz="4000" b="1" i="1" dirty="0">
                <a:solidFill>
                  <a:srgbClr val="FF0000"/>
                </a:solidFill>
                <a:latin typeface="+mn-lt"/>
              </a:rPr>
            </a:br>
            <a:r>
              <a:rPr lang="en-US" sz="4000" b="1" i="1" dirty="0" smtClean="0">
                <a:solidFill>
                  <a:srgbClr val="FF0000"/>
                </a:solidFill>
                <a:latin typeface="+mn-lt"/>
              </a:rPr>
              <a:t>V. </a:t>
            </a:r>
            <a:r>
              <a:rPr lang="ru-RU" sz="4000" b="1" i="1" dirty="0" smtClean="0">
                <a:solidFill>
                  <a:srgbClr val="FF0000"/>
                </a:solidFill>
                <a:latin typeface="+mn-lt"/>
              </a:rPr>
              <a:t>«Напольный </a:t>
            </a:r>
            <a:r>
              <a:rPr lang="ru-RU" sz="4000" b="1" i="1" dirty="0">
                <a:solidFill>
                  <a:srgbClr val="FF0000"/>
                </a:solidFill>
                <a:latin typeface="+mn-lt"/>
              </a:rPr>
              <a:t>театр»</a:t>
            </a:r>
            <a:br>
              <a:rPr lang="ru-RU" sz="4000" b="1" i="1" dirty="0">
                <a:solidFill>
                  <a:srgbClr val="FF0000"/>
                </a:solidFill>
                <a:latin typeface="+mn-lt"/>
              </a:rPr>
            </a:br>
            <a:r>
              <a:rPr lang="en-US" sz="4000" b="1" i="1" dirty="0" smtClean="0">
                <a:solidFill>
                  <a:srgbClr val="FF0000"/>
                </a:solidFill>
                <a:latin typeface="+mn-lt"/>
              </a:rPr>
              <a:t>VI. </a:t>
            </a:r>
            <a:r>
              <a:rPr lang="ru-RU" sz="4000" b="1" i="1" dirty="0" smtClean="0">
                <a:solidFill>
                  <a:srgbClr val="FF0000"/>
                </a:solidFill>
                <a:latin typeface="+mn-lt"/>
              </a:rPr>
              <a:t>«Театр </a:t>
            </a:r>
            <a:r>
              <a:rPr lang="ru-RU" sz="4000" b="1" i="1" dirty="0">
                <a:solidFill>
                  <a:srgbClr val="FF0000"/>
                </a:solidFill>
                <a:latin typeface="+mn-lt"/>
              </a:rPr>
              <a:t>живой куклы</a:t>
            </a:r>
            <a:r>
              <a:rPr lang="ru-RU" sz="4000" b="1" i="1" dirty="0" smtClean="0">
                <a:solidFill>
                  <a:srgbClr val="FF0000"/>
                </a:solidFill>
                <a:latin typeface="+mn-lt"/>
              </a:rPr>
              <a:t>»</a:t>
            </a:r>
            <a:r>
              <a:rPr lang="ru-RU" sz="4000" b="1" i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sz="4000" b="1" i="1" dirty="0">
                <a:solidFill>
                  <a:srgbClr val="FF0000"/>
                </a:solidFill>
                <a:latin typeface="+mn-lt"/>
              </a:rPr>
            </a:br>
            <a:r>
              <a:rPr lang="en-US" sz="4000" b="1" i="1" dirty="0" smtClean="0">
                <a:solidFill>
                  <a:srgbClr val="FF0000"/>
                </a:solidFill>
                <a:latin typeface="+mn-lt"/>
              </a:rPr>
              <a:t>VII. </a:t>
            </a:r>
            <a:r>
              <a:rPr lang="ru-RU" sz="4000" b="1" i="1" dirty="0" smtClean="0">
                <a:solidFill>
                  <a:srgbClr val="FF0000"/>
                </a:solidFill>
                <a:latin typeface="+mn-lt"/>
              </a:rPr>
              <a:t>«Библиотека</a:t>
            </a:r>
            <a:r>
              <a:rPr lang="ru-RU" sz="4000" b="1" i="1" dirty="0">
                <a:solidFill>
                  <a:srgbClr val="FF0000"/>
                </a:solidFill>
                <a:latin typeface="+mn-lt"/>
              </a:rPr>
              <a:t>»</a:t>
            </a:r>
            <a:br>
              <a:rPr lang="ru-RU" sz="4000" b="1" i="1" dirty="0">
                <a:solidFill>
                  <a:srgbClr val="FF0000"/>
                </a:solidFill>
                <a:latin typeface="+mn-lt"/>
              </a:rPr>
            </a:br>
            <a:r>
              <a:rPr lang="en-US" sz="4000" b="1" i="1" dirty="0" smtClean="0">
                <a:solidFill>
                  <a:srgbClr val="FF0000"/>
                </a:solidFill>
                <a:latin typeface="+mn-lt"/>
              </a:rPr>
              <a:t>VIII. </a:t>
            </a:r>
            <a:r>
              <a:rPr lang="ru-RU" sz="4000" b="1" i="1" dirty="0" smtClean="0">
                <a:solidFill>
                  <a:srgbClr val="FF0000"/>
                </a:solidFill>
                <a:latin typeface="+mn-lt"/>
              </a:rPr>
              <a:t>«Игротека</a:t>
            </a:r>
            <a:r>
              <a:rPr lang="ru-RU" sz="4000" b="1" i="1" dirty="0">
                <a:solidFill>
                  <a:srgbClr val="FF0000"/>
                </a:solidFill>
                <a:latin typeface="+mn-lt"/>
              </a:rPr>
              <a:t>»</a:t>
            </a:r>
            <a:br>
              <a:rPr lang="ru-RU" sz="4000" b="1" i="1" dirty="0">
                <a:solidFill>
                  <a:srgbClr val="FF0000"/>
                </a:solidFill>
                <a:latin typeface="+mn-lt"/>
              </a:rPr>
            </a:br>
            <a:r>
              <a:rPr lang="ru-RU" sz="2400" b="1" dirty="0">
                <a:solidFill>
                  <a:srgbClr val="FF0000"/>
                </a:solidFill>
                <a:latin typeface="+mn-lt"/>
              </a:rPr>
              <a:t> </a:t>
            </a:r>
            <a:br>
              <a:rPr lang="ru-RU" sz="2400" b="1" dirty="0">
                <a:solidFill>
                  <a:srgbClr val="FF0000"/>
                </a:solidFill>
                <a:latin typeface="+mn-lt"/>
              </a:rPr>
            </a:br>
            <a:endParaRPr lang="ru-RU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295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810" y="1653436"/>
            <a:ext cx="3356975" cy="3106454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Варежковый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 театр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«Теремок»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86" y="365125"/>
            <a:ext cx="7107477" cy="6135883"/>
          </a:xfrm>
        </p:spPr>
      </p:pic>
    </p:spTree>
    <p:extLst>
      <p:ext uri="{BB962C8B-B14F-4D97-AF65-F5344CB8AC3E}">
        <p14:creationId xmlns:p14="http://schemas.microsoft.com/office/powerpoint/2010/main" val="3157688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915" y="1640910"/>
            <a:ext cx="3319897" cy="310645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Куклы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«Петрушки»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3" y="365125"/>
            <a:ext cx="7076705" cy="6135883"/>
          </a:xfrm>
        </p:spPr>
      </p:pic>
    </p:spTree>
    <p:extLst>
      <p:ext uri="{BB962C8B-B14F-4D97-AF65-F5344CB8AC3E}">
        <p14:creationId xmlns:p14="http://schemas.microsoft.com/office/powerpoint/2010/main" val="3452309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7966" y="1628384"/>
            <a:ext cx="3306871" cy="313150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Куклы на </a:t>
            </a:r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гапите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38" y="375781"/>
            <a:ext cx="7057373" cy="6125227"/>
          </a:xfrm>
        </p:spPr>
      </p:pic>
    </p:spTree>
    <p:extLst>
      <p:ext uri="{BB962C8B-B14F-4D97-AF65-F5344CB8AC3E}">
        <p14:creationId xmlns:p14="http://schemas.microsoft.com/office/powerpoint/2010/main" val="1054454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915" y="1665962"/>
            <a:ext cx="3344449" cy="308140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Театр марионеток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«Маша и Медведь»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65" y="365125"/>
            <a:ext cx="7007268" cy="6160935"/>
          </a:xfrm>
        </p:spPr>
      </p:pic>
    </p:spTree>
    <p:extLst>
      <p:ext uri="{BB962C8B-B14F-4D97-AF65-F5344CB8AC3E}">
        <p14:creationId xmlns:p14="http://schemas.microsoft.com/office/powerpoint/2010/main" val="447777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868" y="1665962"/>
            <a:ext cx="3620023" cy="304382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Театр 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масок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92" y="365124"/>
            <a:ext cx="7044846" cy="6148409"/>
          </a:xfrm>
        </p:spPr>
      </p:pic>
    </p:spTree>
    <p:extLst>
      <p:ext uri="{BB962C8B-B14F-4D97-AF65-F5344CB8AC3E}">
        <p14:creationId xmlns:p14="http://schemas.microsoft.com/office/powerpoint/2010/main" val="2014413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8071" y="1615858"/>
            <a:ext cx="3670126" cy="31315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«Библиотека»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97" y="363255"/>
            <a:ext cx="6644014" cy="6150279"/>
          </a:xfrm>
        </p:spPr>
      </p:pic>
    </p:spTree>
    <p:extLst>
      <p:ext uri="{BB962C8B-B14F-4D97-AF65-F5344CB8AC3E}">
        <p14:creationId xmlns:p14="http://schemas.microsoft.com/office/powerpoint/2010/main" val="1639771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452" y="3845490"/>
            <a:ext cx="3870543" cy="122755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«Игротека»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50" y="326612"/>
            <a:ext cx="4734163" cy="3229844"/>
          </a:xfr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95" y="3736670"/>
            <a:ext cx="4769579" cy="2941115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523" y="326613"/>
            <a:ext cx="4769579" cy="32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87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920" y="1653436"/>
            <a:ext cx="3607495" cy="30939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Добро пожаловать в наш музей!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r="9335"/>
          <a:stretch/>
        </p:blipFill>
        <p:spPr>
          <a:xfrm>
            <a:off x="4772416" y="365124"/>
            <a:ext cx="7027101" cy="6123357"/>
          </a:xfrm>
        </p:spPr>
      </p:pic>
    </p:spTree>
    <p:extLst>
      <p:ext uri="{BB962C8B-B14F-4D97-AF65-F5344CB8AC3E}">
        <p14:creationId xmlns:p14="http://schemas.microsoft.com/office/powerpoint/2010/main" val="247808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122" y="1716066"/>
            <a:ext cx="3206663" cy="29937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Театральная гримёрка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86" y="365125"/>
            <a:ext cx="7107477" cy="6148409"/>
          </a:xfrm>
        </p:spPr>
      </p:pic>
    </p:spTree>
    <p:extLst>
      <p:ext uri="{BB962C8B-B14F-4D97-AF65-F5344CB8AC3E}">
        <p14:creationId xmlns:p14="http://schemas.microsoft.com/office/powerpoint/2010/main" val="3098296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954059"/>
            <a:ext cx="4247367" cy="20918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12151" b="3789"/>
          <a:stretch/>
        </p:blipFill>
        <p:spPr>
          <a:xfrm rot="5400000">
            <a:off x="6121402" y="803758"/>
            <a:ext cx="6160013" cy="5250492"/>
          </a:xfrm>
        </p:spPr>
      </p:pic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1197" r="2544"/>
          <a:stretch/>
        </p:blipFill>
        <p:spPr>
          <a:xfrm>
            <a:off x="425884" y="354796"/>
            <a:ext cx="6150278" cy="6148408"/>
          </a:xfrm>
        </p:spPr>
      </p:pic>
    </p:spTree>
    <p:extLst>
      <p:ext uri="{BB962C8B-B14F-4D97-AF65-F5344CB8AC3E}">
        <p14:creationId xmlns:p14="http://schemas.microsoft.com/office/powerpoint/2010/main" val="3381407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660" y="1653436"/>
            <a:ext cx="3706964" cy="30939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Театр картинок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«Лиса и Журавль»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4" y="365125"/>
            <a:ext cx="7027841" cy="6135883"/>
          </a:xfrm>
        </p:spPr>
      </p:pic>
    </p:spTree>
    <p:extLst>
      <p:ext uri="{BB962C8B-B14F-4D97-AF65-F5344CB8AC3E}">
        <p14:creationId xmlns:p14="http://schemas.microsoft.com/office/powerpoint/2010/main" val="2022397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493" y="1653436"/>
            <a:ext cx="3282320" cy="306887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Театр картинок «Теремок»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4"/>
          <a:stretch/>
        </p:blipFill>
        <p:spPr>
          <a:xfrm>
            <a:off x="4722813" y="365124"/>
            <a:ext cx="7089231" cy="6110831"/>
          </a:xfrm>
        </p:spPr>
      </p:pic>
    </p:spTree>
    <p:extLst>
      <p:ext uri="{BB962C8B-B14F-4D97-AF65-F5344CB8AC3E}">
        <p14:creationId xmlns:p14="http://schemas.microsoft.com/office/powerpoint/2010/main" val="2269091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kcy;&amp;acy;&amp;rcy;&amp;tcy;&amp;icy;&amp;ncy;&amp;kcy;&amp;icy; &amp;tcy;&amp;iecy;&amp;acy;&amp;tcy;&amp;rcy;&amp;acy;&amp;lcy;&amp;softcy;&amp;ncy;&amp;ycy;&amp;iecy; &amp;mcy;&amp;acy;&amp;scy;&amp;kcy;&amp;i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7759" y="1628384"/>
            <a:ext cx="3395053" cy="30939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Театр картинок «Колосок»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3" y="365126"/>
            <a:ext cx="7026601" cy="6123356"/>
          </a:xfrm>
        </p:spPr>
      </p:pic>
    </p:spTree>
    <p:extLst>
      <p:ext uri="{BB962C8B-B14F-4D97-AF65-F5344CB8AC3E}">
        <p14:creationId xmlns:p14="http://schemas.microsoft.com/office/powerpoint/2010/main" val="15370496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209</Words>
  <Application>Microsoft Office PowerPoint</Application>
  <PresentationFormat>Широкоэкранный</PresentationFormat>
  <Paragraphs>51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  МДОУ «Детский сад № 68»       «МУЗЕЙ ТЕАТРА»   </vt:lpstr>
      <vt:lpstr>Цель: формирование познавательных интересов дошкольников путем использования различных видов наглядности, а именно различных видов театра. </vt:lpstr>
      <vt:lpstr>Разделы мини-музея: I. «Стендовый театр» II. «Настольный театр» III. «Театр на руке» IV. «Верховой театр» V. «Напольный театр» VI. «Театр живой куклы» VII. «Библиотека» VIII. «Игротека»   </vt:lpstr>
      <vt:lpstr>Добро пожаловать в наш музей!</vt:lpstr>
      <vt:lpstr>Театральная гримёрка</vt:lpstr>
      <vt:lpstr>Презентация PowerPoint</vt:lpstr>
      <vt:lpstr>Театр картинок «Лиса и Журавль»</vt:lpstr>
      <vt:lpstr>Театр картинок «Теремок»</vt:lpstr>
      <vt:lpstr>Театр картинок «Колосок»</vt:lpstr>
      <vt:lpstr>Флисовый театр</vt:lpstr>
      <vt:lpstr>Флисовый театр «Курочка-Ряба»</vt:lpstr>
      <vt:lpstr>Флисовый театр «Колобок»</vt:lpstr>
      <vt:lpstr>Флисовый театр «Теремок»</vt:lpstr>
      <vt:lpstr>Теневой театр</vt:lpstr>
      <vt:lpstr>Плоскостные театры «Колобок» «Теремок»</vt:lpstr>
      <vt:lpstr>Театр игрушек «Репка»</vt:lpstr>
      <vt:lpstr>Театр игрушек «Красная Шапочка»</vt:lpstr>
      <vt:lpstr>Настольный  театр «Рождественский вертеп»</vt:lpstr>
      <vt:lpstr>Настольный театр «Золушка»</vt:lpstr>
      <vt:lpstr>Настольный театр «Царевна-лягушка»</vt:lpstr>
      <vt:lpstr>Конусный театр  «Волк и семеро козлят»</vt:lpstr>
      <vt:lpstr>Театр на палочках «Смешарики»</vt:lpstr>
      <vt:lpstr>Театр ложек «Репка»</vt:lpstr>
      <vt:lpstr>Пальчиковый театр</vt:lpstr>
      <vt:lpstr>Театр на пальцах «Придумай и покажи сказку»</vt:lpstr>
      <vt:lpstr>Театр «Топотушек»</vt:lpstr>
      <vt:lpstr>Варежковый театр «Рукавичка»</vt:lpstr>
      <vt:lpstr>Варежковый театр «Репка»</vt:lpstr>
      <vt:lpstr>Варежковый театр «Заюшкина избушка»</vt:lpstr>
      <vt:lpstr>Варежковый театр «Теремок»</vt:lpstr>
      <vt:lpstr>Куклы «Петрушки»</vt:lpstr>
      <vt:lpstr>Куклы на гапите</vt:lpstr>
      <vt:lpstr>Театр марионеток «Маша и Медведь»</vt:lpstr>
      <vt:lpstr>Театр  масок</vt:lpstr>
      <vt:lpstr>«Библиотека»</vt:lpstr>
      <vt:lpstr>«Игротека»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30</cp:revision>
  <dcterms:created xsi:type="dcterms:W3CDTF">2017-11-28T13:23:10Z</dcterms:created>
  <dcterms:modified xsi:type="dcterms:W3CDTF">2017-11-28T19:51:37Z</dcterms:modified>
</cp:coreProperties>
</file>