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436" r:id="rId5"/>
    <p:sldId id="350" r:id="rId6"/>
    <p:sldId id="396" r:id="rId7"/>
    <p:sldId id="474" r:id="rId8"/>
    <p:sldId id="397" r:id="rId9"/>
    <p:sldId id="262" r:id="rId10"/>
    <p:sldId id="355" r:id="rId11"/>
    <p:sldId id="264" r:id="rId12"/>
    <p:sldId id="356" r:id="rId13"/>
    <p:sldId id="301" r:id="rId14"/>
    <p:sldId id="270" r:id="rId15"/>
    <p:sldId id="533" r:id="rId16"/>
    <p:sldId id="359" r:id="rId17"/>
    <p:sldId id="361" r:id="rId18"/>
    <p:sldId id="362" r:id="rId19"/>
    <p:sldId id="509" r:id="rId20"/>
    <p:sldId id="363" r:id="rId21"/>
    <p:sldId id="311" r:id="rId22"/>
    <p:sldId id="475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40" r:id="rId31"/>
    <p:sldId id="441" r:id="rId32"/>
    <p:sldId id="442" r:id="rId33"/>
    <p:sldId id="462" r:id="rId34"/>
    <p:sldId id="445" r:id="rId35"/>
    <p:sldId id="447" r:id="rId36"/>
    <p:sldId id="449" r:id="rId37"/>
    <p:sldId id="437" r:id="rId38"/>
    <p:sldId id="275" r:id="rId39"/>
    <p:sldId id="382" r:id="rId40"/>
    <p:sldId id="343" r:id="rId41"/>
    <p:sldId id="439" r:id="rId42"/>
    <p:sldId id="395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F1FB1"/>
    <a:srgbClr val="E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7" autoAdjust="0"/>
  </p:normalViewPr>
  <p:slideViewPr>
    <p:cSldViewPr>
      <p:cViewPr>
        <p:scale>
          <a:sx n="100" d="100"/>
          <a:sy n="100" d="100"/>
        </p:scale>
        <p:origin x="30" y="-78"/>
      </p:cViewPr>
      <p:guideLst>
        <p:guide orient="horz" pos="21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3348A-DC81-444D-B10D-A9090646281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EA93-782F-41CE-85BF-DD6481CA5FB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CD6E7B3-4323-4528-8E24-ECCDC35A9A3F}" type="slidenum">
              <a:rPr lang="ru-RU" smtClean="0"/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en-US" sz="7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КУЛАГИНА ДМИТРИЯ ЮРЬЕВИЧА</a:t>
            </a:r>
            <a:endParaRPr lang="ru-RU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 – преподавателя 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</a:t>
            </a:r>
            <a:b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учреждения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работы учебных групп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Протоколы, положения соревнований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 и рабочий план конспект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04495"/>
            <a:ext cx="8229600" cy="700405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endParaRPr lang="ru-RU" sz="2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правк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0"/>
            <a:ext cx="4716780" cy="6858000"/>
          </a:xfrm>
          <a:prstGeom prst="rect">
            <a:avLst/>
          </a:prstGeom>
        </p:spPr>
      </p:pic>
      <p:pic>
        <p:nvPicPr>
          <p:cNvPr id="3" name="Изображение 2" descr="документац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10" y="0"/>
            <a:ext cx="45053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справка работа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01545" y="104775"/>
            <a:ext cx="4853940" cy="671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940"/>
            <a:ext cx="8229600" cy="429006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выполнили: </a:t>
            </a:r>
            <a:endPara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разряд: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юношеский разряд:  4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200" dirty="0"/>
          </a:p>
        </p:txBody>
      </p:sp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00380" y="430530"/>
            <a:ext cx="8197850" cy="161671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-1069169824" y="-1070312824"/>
            <a:ext cx="2147483647" cy="21474836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 descr="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390" y="0"/>
            <a:ext cx="49352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14356"/>
            <a:ext cx="7929618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lang="ru-RU" sz="2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997838"/>
            <a:ext cx="7643866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b="1" i="1" dirty="0" smtClean="0"/>
              <a:t> </a:t>
            </a:r>
            <a:endParaRPr lang="ru-RU" b="1" i="1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  <a:endParaRPr lang="ru-RU" sz="22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ru-RU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мастер - класс для тренеров – преподавателей  по настольному теннису ДЮСШ по теме: «Совершенствование техники перемещения  в настольном теннисе»,  18 декабря 2022г.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спортивном зале МОУ СОШ № 41.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правка мастер к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85818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семинарах, секциях;  проведение открытых уроков, мастер-классов, мероприятий; участие в конкурсах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215" y="2071370"/>
            <a:ext cx="7907655" cy="227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уровне: </a:t>
            </a:r>
            <a:endParaRPr lang="ru-RU" sz="22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активное участие в судействе муниципальных, республиканских соревнований по настольному теннису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удейств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4580890" cy="6858000"/>
          </a:xfrm>
          <a:prstGeom prst="rect">
            <a:avLst/>
          </a:prstGeom>
        </p:spPr>
      </p:pic>
      <p:pic>
        <p:nvPicPr>
          <p:cNvPr id="2" name="Изображение 1" descr="судейство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105" y="0"/>
            <a:ext cx="46704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Высшее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НИМГУ им. Н.П. Огарева факультет «Юриспруденция» 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28.06.2007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средне-профессиональное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РМ «</a:t>
            </a:r>
            <a:r>
              <a:rPr lang="ru-RU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Ичалковский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 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С.М. Кирова» отделение «Физическая культура»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по специальности 8 лет.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20 лет</a:t>
            </a:r>
            <a:endParaRPr lang="ru-RU" alt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altLang="ru-RU" sz="203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Наличие квалификационной категории: ПЕРВАЯ</a:t>
            </a:r>
            <a:endParaRPr lang="ru-RU" altLang="ru-RU" sz="203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buClrTx/>
              <a:buSzPct val="9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Дата последней аттестации: 23.05.2018 г.</a:t>
            </a:r>
            <a:endParaRPr lang="ru-RU" alt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260985" y="1268730"/>
            <a:ext cx="8631555" cy="5231765"/>
          </a:xfrm>
        </p:spPr>
        <p:txBody>
          <a:bodyPr>
            <a:no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уровень:</a:t>
            </a:r>
            <a:endParaRPr lang="ru-RU" sz="20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Шибайкин Иван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г.о. Саранск по настольному теннису 2022г;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г.о. Саранск по настольному теннису 2023г.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Кулагина Виктория -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первенстве г.о. Саранск по настольному теннису 2022г;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г.о. Саранск по настольному теннису 2023г.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Шибайина Маргарита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Спирина Полина 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2022г.;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Лебеденко Александр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2019г.;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2020г.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Неяскина Кристина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2019г.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2019г.;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Саранск по настольному теннису 2020г.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Матросова Дарья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2023г.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Овечкина Ольга 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первенстве г.о. Саранск по настольному теннису 2019г;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910431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sz="26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ее содержимое 1"/>
          <p:cNvSpPr>
            <a:spLocks noGrp="1"/>
          </p:cNvSpPr>
          <p:nvPr>
            <p:ph idx="1"/>
          </p:nvPr>
        </p:nvSpPr>
        <p:spPr>
          <a:xfrm>
            <a:off x="249555" y="758190"/>
            <a:ext cx="8700135" cy="5337810"/>
          </a:xfrm>
        </p:spPr>
        <p:txBody>
          <a:bodyPr>
            <a:normAutofit lnSpcReduction="20000"/>
          </a:bodyPr>
          <a:p>
            <a:pPr algn="just">
              <a:buNone/>
            </a:pPr>
            <a:endParaRPr lang="ru-RU" sz="1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Республиканский уровень:</a:t>
            </a:r>
            <a:endParaRPr lang="ru-RU" sz="1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-Шибайкина Маргарита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Республики Мордовия по настольному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Кулагина Виктория 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Республики Мордовия по настольному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Спирина Полина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Первенстве Республики Мордовия по настольному 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Лебеденко Александр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Первенстве Республики Мордовия по настольному теннису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2018г.;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Первенстве Республики Мордовия по настольному теннису 2019г.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Первенстве Республики Мордовия по настольному 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Неяскина Кристина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 Республики Мордовия по настольному теннису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2019г.;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 Республики Мордовия по настольному теннису 2018г.;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 Республики Мордовия по настольному теннису 2019г.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Республики Мордовия по настольному теннису 2022г.;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 Республики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Мордовия по настольному теннису 2019г.;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 Республики  Мордовия по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настольному теннису 2022г.;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Душина Дарья - 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Чемпионате Республики Мордовия по настольному теннису 2022г.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WhatsApp Image 2023-01-11 at 13.35.55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0" y="44450"/>
            <a:ext cx="4732655" cy="6858000"/>
          </a:xfrm>
          <a:prstGeom prst="rect">
            <a:avLst/>
          </a:prstGeom>
        </p:spPr>
      </p:pic>
      <p:pic>
        <p:nvPicPr>
          <p:cNvPr id="5" name="Изображение 4" descr="WhatsApp Image 2023-01-11 at 13.36.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85" y="0"/>
            <a:ext cx="457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3-01-11 at 13.37.29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4375" y="-27305"/>
            <a:ext cx="4479290" cy="6858000"/>
          </a:xfrm>
          <a:prstGeom prst="rect">
            <a:avLst/>
          </a:prstGeom>
        </p:spPr>
      </p:pic>
      <p:pic>
        <p:nvPicPr>
          <p:cNvPr id="3" name="Изображение 2" descr="WhatsApp Image 2023-02-03 at 15.35.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-27305"/>
            <a:ext cx="46558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3-02-03 at 15.26.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5460" y="0"/>
            <a:ext cx="4751705" cy="6858000"/>
          </a:xfrm>
          <a:prstGeom prst="rect">
            <a:avLst/>
          </a:prstGeom>
        </p:spPr>
      </p:pic>
      <p:pic>
        <p:nvPicPr>
          <p:cNvPr id="3" name="Изображение 2" descr="WhatsApp Image 2023-02-03 at 15.36.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0"/>
            <a:ext cx="42799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WhatsApp Image 2023-02-03 at 21.12.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4427220" cy="6858000"/>
          </a:xfrm>
          <a:prstGeom prst="rect">
            <a:avLst/>
          </a:prstGeom>
        </p:spPr>
      </p:pic>
      <p:pic>
        <p:nvPicPr>
          <p:cNvPr id="2" name="Изображение 1" descr="WhatsApp Image 2023-02-03 at 21.12.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44450"/>
            <a:ext cx="45434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3-02-03 at 21.14.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44450"/>
            <a:ext cx="4448175" cy="6858000"/>
          </a:xfrm>
          <a:prstGeom prst="rect">
            <a:avLst/>
          </a:prstGeom>
        </p:spPr>
      </p:pic>
      <p:pic>
        <p:nvPicPr>
          <p:cNvPr id="3" name="Изображение 2" descr="WhatsApp Image 2023-02-03 at 21.24.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0" y="0"/>
            <a:ext cx="46697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3-02-03 at 21.46.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0"/>
            <a:ext cx="4404995" cy="6858000"/>
          </a:xfrm>
          <a:prstGeom prst="rect">
            <a:avLst/>
          </a:prstGeom>
        </p:spPr>
      </p:pic>
      <p:pic>
        <p:nvPicPr>
          <p:cNvPr id="5" name="Изображение 4" descr="WhatsApp Image 2023-02-03 at 21.45.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580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WhatsApp Image 2023-02-05 at 16.14.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" y="-27305"/>
            <a:ext cx="4435475" cy="6858000"/>
          </a:xfrm>
          <a:prstGeom prst="rect">
            <a:avLst/>
          </a:prstGeom>
        </p:spPr>
      </p:pic>
      <p:pic>
        <p:nvPicPr>
          <p:cNvPr id="2" name="Изображение 1" descr="WhatsApp Image 2022-04-17 at 14.50.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610" y="-27940"/>
            <a:ext cx="47199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2-04-20 at 19.59.40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399790" y="1083945"/>
            <a:ext cx="6766560" cy="4690745"/>
          </a:xfrm>
          <a:prstGeom prst="rect">
            <a:avLst/>
          </a:prstGeom>
        </p:spPr>
      </p:pic>
      <p:pic>
        <p:nvPicPr>
          <p:cNvPr id="3" name="Изображение 2" descr="WhatsApp Image 2022-04-20 at 19.59.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характерис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80615" y="-17780"/>
            <a:ext cx="4854575" cy="68433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2-04-21 at 14.28.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6625" y="0"/>
            <a:ext cx="4397375" cy="6858000"/>
          </a:xfrm>
          <a:prstGeom prst="rect">
            <a:avLst/>
          </a:prstGeom>
        </p:spPr>
      </p:pic>
      <p:pic>
        <p:nvPicPr>
          <p:cNvPr id="3" name="Изображение 2" descr="WhatsApp Image 2023-01-11 at 13.35.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0"/>
            <a:ext cx="4745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WhatsApp Image 2023-01-11 at 13.35.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3850" y="0"/>
            <a:ext cx="4663440" cy="6858000"/>
          </a:xfrm>
          <a:prstGeom prst="rect">
            <a:avLst/>
          </a:prstGeom>
        </p:spPr>
      </p:pic>
      <p:pic>
        <p:nvPicPr>
          <p:cNvPr id="4" name="Изображение 3" descr="WhatsApp Image 2023-01-11 at 13.37.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55" y="0"/>
            <a:ext cx="4417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WhatsApp Image 2023-01-11 at 13.36.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05"/>
            <a:ext cx="4457700" cy="6858000"/>
          </a:xfrm>
          <a:prstGeom prst="rect">
            <a:avLst/>
          </a:prstGeom>
        </p:spPr>
      </p:pic>
      <p:pic>
        <p:nvPicPr>
          <p:cNvPr id="4" name="Изображение 3" descr="WhatsApp Image 2023-02-03 at 21.43.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10" y="0"/>
            <a:ext cx="45935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3-02-03 at 15.26.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3370" y="-27305"/>
            <a:ext cx="5036185" cy="6858000"/>
          </a:xfrm>
          <a:prstGeom prst="rect">
            <a:avLst/>
          </a:prstGeom>
        </p:spPr>
      </p:pic>
      <p:pic>
        <p:nvPicPr>
          <p:cNvPr id="3" name="Изображение 2" descr="WhatsApp Image 2023-02-03 at 15.26.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0"/>
            <a:ext cx="42360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WhatsApp Image 2023-02-03 at 21.12.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0"/>
            <a:ext cx="4135755" cy="6858000"/>
          </a:xfrm>
          <a:prstGeom prst="rect">
            <a:avLst/>
          </a:prstGeom>
        </p:spPr>
      </p:pic>
      <p:pic>
        <p:nvPicPr>
          <p:cNvPr id="4" name="Изображение 3" descr="WhatsApp Image 2023-02-03 at 21.14.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195" y="-27305"/>
            <a:ext cx="45243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WhatsApp Image 2023-02-03 at 21.13.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5315" y="44450"/>
            <a:ext cx="4652010" cy="6858000"/>
          </a:xfrm>
          <a:prstGeom prst="rect">
            <a:avLst/>
          </a:prstGeom>
        </p:spPr>
      </p:pic>
      <p:pic>
        <p:nvPicPr>
          <p:cNvPr id="3" name="Изображение 2" descr="WhatsApp Image 2023-02-03 at 21.14.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44450"/>
            <a:ext cx="431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соревновани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7665"/>
            <a:ext cx="8229600" cy="4686935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прогулки на лыжах, коньках, посещение бассейна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285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 с родителями воспитанников</a:t>
            </a:r>
            <a:b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правка родител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5" y="260647"/>
            <a:ext cx="8229600" cy="864097"/>
          </a:xfrm>
        </p:spPr>
        <p:txBody>
          <a:bodyPr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</a:t>
            </a:r>
            <a:b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</a:t>
            </a:r>
            <a:endParaRPr lang="ru-RU" sz="26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8300" y="1718945"/>
            <a:ext cx="8507095" cy="3728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73050" marR="0" lvl="0" indent="-269875" algn="l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Разработано методическое пособие на тему: </a:t>
            </a:r>
            <a:r>
              <a:rPr lang="ru-RU" sz="2000" i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Методика обучения</a:t>
            </a:r>
            <a:endParaRPr lang="ru-RU" sz="2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техники перемещения на этапе начальной подготовки</a:t>
            </a:r>
            <a:r>
              <a:rPr lang="ru-RU" sz="2000" b="1" i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Методическое пособие рекомендовано к внедрению в тренировочный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 на заседании кафедры теории методики физической культуры и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спорта Мордовского государственного педагогического института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им. М.Е. </a:t>
            </a:r>
            <a:r>
              <a:rPr lang="ru-RU" altLang="ru-RU" sz="2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Евсевьева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b="1" u="sng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Рецензент:</a:t>
            </a:r>
            <a:endParaRPr kumimoji="0" lang="ru-RU" altLang="ru-RU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Трескин М.Ю.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кандидат педагогических наук, доцент кафедры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физического воспитания и спортивных дисциплин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178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142852"/>
            <a:ext cx="7429552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обеспечения повышения уровня подготовленности воспитанников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4" name="Изображение 3" descr="протокол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629410" y="-572770"/>
            <a:ext cx="5821045" cy="9036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титу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2275" y="-27940"/>
            <a:ext cx="4911725" cy="6858000"/>
          </a:xfrm>
          <a:prstGeom prst="rect">
            <a:avLst/>
          </a:prstGeom>
        </p:spPr>
      </p:pic>
      <p:pic>
        <p:nvPicPr>
          <p:cNvPr id="2" name="Изображение 1" descr="doc20230220190829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-27940"/>
            <a:ext cx="48507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ето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отоко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164590" y="-935990"/>
            <a:ext cx="6710045" cy="87769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протокол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182370" y="-1047750"/>
            <a:ext cx="6708140" cy="895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оф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179388" y="188913"/>
            <a:ext cx="8785225" cy="633571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этапах спортивной подготовки</a:t>
            </a:r>
            <a:endParaRPr lang="ru-RU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663065"/>
          <a:ext cx="8712835" cy="4083685"/>
        </p:xfrm>
        <a:graphic>
          <a:graphicData uri="http://schemas.openxmlformats.org/drawingml/2006/table">
            <a:tbl>
              <a:tblPr/>
              <a:tblGrid>
                <a:gridCol w="1649095"/>
                <a:gridCol w="1296035"/>
                <a:gridCol w="1177925"/>
                <a:gridCol w="1087755"/>
                <a:gridCol w="1202055"/>
                <a:gridCol w="1303020"/>
                <a:gridCol w="996950"/>
              </a:tblGrid>
              <a:tr h="994410">
                <a:tc rowSpan="2"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734695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 – 2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5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860"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4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сохр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83485" y="0"/>
            <a:ext cx="4428490" cy="6777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5764</Words>
  <Application>WPS Presentation</Application>
  <PresentationFormat>Экран (4:3)</PresentationFormat>
  <Paragraphs>224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Arial</vt:lpstr>
      <vt:lpstr>SimSun</vt:lpstr>
      <vt:lpstr>Wingdings</vt:lpstr>
      <vt:lpstr>Wingdings 2</vt:lpstr>
      <vt:lpstr>Wingdings 2</vt:lpstr>
      <vt:lpstr>Times New Roman</vt:lpstr>
      <vt:lpstr>Microsoft YaHei</vt:lpstr>
      <vt:lpstr>Arial Unicode MS</vt:lpstr>
      <vt:lpstr>Constantia</vt:lpstr>
      <vt:lpstr>Calibri</vt:lpstr>
      <vt:lpstr>Бумажная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Результаты анализа текущей документации</vt:lpstr>
      <vt:lpstr>PowerPoint 演示文稿</vt:lpstr>
      <vt:lpstr>PowerPoint 演示文稿</vt:lpstr>
      <vt:lpstr>                   Выполнение воспитанниками требований для присвоения спортивных званий и разрядов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Результаты участия воспитанников в официальных соревнованиях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Наличие авторских программ,  методических разработок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422</cp:revision>
  <dcterms:created xsi:type="dcterms:W3CDTF">2013-09-05T17:59:00Z</dcterms:created>
  <dcterms:modified xsi:type="dcterms:W3CDTF">2023-02-27T11:39:45Z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851B079D9C444017823AAA2DC33F7F63</vt:lpwstr>
  </property>
  <property fmtid="{D5CDD505-2E9C-101B-9397-08002B2CF9AE}" pid="3" name="KSOProductBuildVer">
    <vt:lpwstr>1049-11.2.0.11486</vt:lpwstr>
  </property>
</Properties>
</file>