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63" r:id="rId5"/>
    <p:sldId id="273" r:id="rId6"/>
    <p:sldId id="275" r:id="rId7"/>
    <p:sldId id="276" r:id="rId8"/>
    <p:sldId id="279" r:id="rId9"/>
    <p:sldId id="280" r:id="rId10"/>
    <p:sldId id="278" r:id="rId11"/>
    <p:sldId id="281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1DFC7-E187-470D-AF14-E7F0525140D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175CA-7569-4575-BE0A-000DFCD06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7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75CA-7569-4575-BE0A-000DFCD069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49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54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6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15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9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95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36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78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1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0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5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B280-CF8E-4953-A3A4-0A957CCF2D4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2320-438D-44E7-A533-C2F404984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1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6;&#1083;&#1100;&#1079;&#1086;&#1074;&#1072;&#1090;&#1077;&#1083;&#1100;\Desktop\&#1042;&#1086;&#1077;&#1085;&#1085;&#1099;&#1077;%20&#1087;&#1077;&#1089;&#1085;&#1080;%20-%20&#1052;&#1072;&#1088;&#1096;%20&#1090;&#1072;&#1085;&#1082;&#1080;&#1089;&#1090;&#1086;&#1074;%20(minus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051" y="550686"/>
            <a:ext cx="94578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75919" y="1951721"/>
            <a:ext cx="7192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«23 февраля – День защитника Отечества»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99" y="4564239"/>
            <a:ext cx="7403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Караева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Музыкальные руководители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Сорокина Л.Н.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Тельнова К.М.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8" y="1924255"/>
            <a:ext cx="5047422" cy="4915332"/>
          </a:xfrm>
          <a:prstGeom prst="rect">
            <a:avLst/>
          </a:prstGeom>
        </p:spPr>
      </p:pic>
      <p:pic>
        <p:nvPicPr>
          <p:cNvPr id="12" name="Военные песни - Марш танкистов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3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7" descr="C:\Users\пользователь\Desktop\Новая папка\IMG_5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295" y="1493909"/>
            <a:ext cx="3870081" cy="516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ользователь\Desktop\Новая папка\IMG_5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48" y="1463039"/>
            <a:ext cx="3882686" cy="517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пользователь\Desktop\Новая папка\IMG_5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494" y="770989"/>
            <a:ext cx="3896750" cy="519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2370" y="858129"/>
            <a:ext cx="323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2.Секретное донесение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4683" y="858131"/>
            <a:ext cx="27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3.Военные летчики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2757" y="74363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российского народа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надёжное плечо –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Нашу армию родную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горячо!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тех, кто служит,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Тех, кому ещё служить,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Нам, поверьте, очень нужно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защитой вашей жить!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070">
            <a:off x="6782217" y="976679"/>
            <a:ext cx="5517655" cy="537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40"/>
            <a:ext cx="8554475" cy="605187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4547" y="620097"/>
            <a:ext cx="46845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«23 ФЕВРАЛЯ -  ДЕНЬ ЗАЩИТНИКА ОТЕЧЕСТВА».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416" y="4832477"/>
            <a:ext cx="82916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Спасибо за внимание</a:t>
            </a:r>
            <a:endParaRPr lang="ru-RU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301" y="389100"/>
            <a:ext cx="513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Паспорт проекта: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85" y="1346003"/>
            <a:ext cx="105906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Информационно-спортивно-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13.02-22.02.2021г</a:t>
            </a:r>
          </a:p>
          <a:p>
            <a:pPr lvl="0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pPr lvl="0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культуре, музыкальные руководители, дети,  воспитатели. </a:t>
            </a: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3658">
            <a:off x="6725939" y="269938"/>
            <a:ext cx="5517655" cy="537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865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3" y="643679"/>
            <a:ext cx="8270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Одним из направлений духовно-нравственного воспитания является воспитание героического начала в детях. Ведь формирование отношения к стране и государству, где живёт человек, к её истории начинается с детства.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451" y="3690667"/>
            <a:ext cx="79293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Для этого необходимо дать представления об армии, о том, каким должен быть настоящий мужчина, что нужно делать для того, чтобы быть сильными, ловкими, смелыми.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4" y="491320"/>
            <a:ext cx="3316406" cy="221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84" y="1009415"/>
            <a:ext cx="91985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/>
              <a:t>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мотивационного, целостного представления о защитниках отечества;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систематизировать  знания детей по данной теме; воспитывать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уважение к людям, служившим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армии; прививать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любовь к Родине и близким людям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Армии, о защитниках Отечества, о военной технике;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любви и уважения к Российской Армии;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логическое мышление, мелкую моторику рук;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коммуникативных навыков, дружеских взаимоотношений в детском саду.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3658">
            <a:off x="6740013" y="-81890"/>
            <a:ext cx="5517655" cy="537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8884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096" y="407855"/>
            <a:ext cx="77773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4800" i="1" dirty="0">
              <a:ln w="95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625" y="1977744"/>
            <a:ext cx="4969279" cy="3610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941" y="2571768"/>
            <a:ext cx="7983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Сформированное понятие у детей 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23 февраля»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его смысла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Заинтересованность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темой о военной армии и технике, проявление их познавательной активности.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участию в веселых конкурсах 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спортивных соревнованиях.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3" y="504967"/>
            <a:ext cx="760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30" y="1261495"/>
            <a:ext cx="4960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52"/>
            <a:ext cx="4332544" cy="595724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39484" y="2668787"/>
            <a:ext cx="90877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Формулирование целей и задач проекта.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литературы по теме проекта.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Интернет-ресурсов по теме проекта.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Разработка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сценария спортивно-музыкального развлечения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5760" y="616582"/>
            <a:ext cx="107336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основной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деятельность по решению проблемы;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совместной деятельности, сбор и систематизация информации, поисковая деятельность детей и взрослых.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Спортивно-музыкальное развлечение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«Достойная смена»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070">
            <a:off x="6782217" y="976679"/>
            <a:ext cx="5517655" cy="537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пользователь\Desktop\Новая папка\IMG_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7324" y="2644726"/>
            <a:ext cx="2500533" cy="333404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\IMG_5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281" y="801860"/>
            <a:ext cx="2520169" cy="336022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Новая папка\IMG_5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242" y="1800664"/>
            <a:ext cx="2521633" cy="3362178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Новая папка\IMG_5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79" y="182879"/>
            <a:ext cx="2660845" cy="35477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40480" y="309490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Приветствие и девиз команд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531" y="4276578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Летчики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883" y="5359791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1625" y="6147582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 descr="C:\Users\пользователь\Desktop\Новая папка\IMG_5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84" y="1162932"/>
            <a:ext cx="3263704" cy="435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Новая папка\IMG_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325" y="2075377"/>
            <a:ext cx="3263704" cy="435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ользователь\Desktop\Новая папка\IMG_5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3496" y="1237957"/>
            <a:ext cx="3177833" cy="42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90314" y="506437"/>
            <a:ext cx="5184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Испытания начались!!!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2339" y="1266092"/>
            <a:ext cx="283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1.Саперы и минеры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7599</TotalTime>
  <Words>284</Words>
  <Application>Microsoft Office PowerPoint</Application>
  <PresentationFormat>Произвольный</PresentationFormat>
  <Paragraphs>63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</cp:lastModifiedBy>
  <cp:revision>27</cp:revision>
  <dcterms:created xsi:type="dcterms:W3CDTF">2017-03-09T16:23:34Z</dcterms:created>
  <dcterms:modified xsi:type="dcterms:W3CDTF">2021-03-09T08:22:42Z</dcterms:modified>
</cp:coreProperties>
</file>