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0" r:id="rId1"/>
    <p:sldMasterId id="2147484748" r:id="rId2"/>
    <p:sldMasterId id="2147484766" r:id="rId3"/>
    <p:sldMasterId id="2147484802" r:id="rId4"/>
    <p:sldMasterId id="2147484820" r:id="rId5"/>
    <p:sldMasterId id="2147484838" r:id="rId6"/>
  </p:sldMasterIdLst>
  <p:notesMasterIdLst>
    <p:notesMasterId r:id="rId56"/>
  </p:notesMasterIdLst>
  <p:sldIdLst>
    <p:sldId id="332" r:id="rId7"/>
    <p:sldId id="398" r:id="rId8"/>
    <p:sldId id="399" r:id="rId9"/>
    <p:sldId id="401" r:id="rId10"/>
    <p:sldId id="402" r:id="rId11"/>
    <p:sldId id="403" r:id="rId12"/>
    <p:sldId id="404" r:id="rId13"/>
    <p:sldId id="405" r:id="rId14"/>
    <p:sldId id="416" r:id="rId15"/>
    <p:sldId id="469" r:id="rId16"/>
    <p:sldId id="480" r:id="rId17"/>
    <p:sldId id="479" r:id="rId18"/>
    <p:sldId id="381" r:id="rId19"/>
    <p:sldId id="478" r:id="rId20"/>
    <p:sldId id="334" r:id="rId21"/>
    <p:sldId id="452" r:id="rId22"/>
    <p:sldId id="338" r:id="rId23"/>
    <p:sldId id="463" r:id="rId24"/>
    <p:sldId id="472" r:id="rId25"/>
    <p:sldId id="462" r:id="rId26"/>
    <p:sldId id="411" r:id="rId27"/>
    <p:sldId id="451" r:id="rId28"/>
    <p:sldId id="412" r:id="rId29"/>
    <p:sldId id="413" r:id="rId30"/>
    <p:sldId id="418" r:id="rId31"/>
    <p:sldId id="423" r:id="rId32"/>
    <p:sldId id="424" r:id="rId33"/>
    <p:sldId id="477" r:id="rId34"/>
    <p:sldId id="426" r:id="rId35"/>
    <p:sldId id="448" r:id="rId36"/>
    <p:sldId id="427" r:id="rId37"/>
    <p:sldId id="471" r:id="rId38"/>
    <p:sldId id="442" r:id="rId39"/>
    <p:sldId id="429" r:id="rId40"/>
    <p:sldId id="446" r:id="rId41"/>
    <p:sldId id="430" r:id="rId42"/>
    <p:sldId id="447" r:id="rId43"/>
    <p:sldId id="431" r:id="rId44"/>
    <p:sldId id="432" r:id="rId45"/>
    <p:sldId id="436" r:id="rId46"/>
    <p:sldId id="438" r:id="rId47"/>
    <p:sldId id="470" r:id="rId48"/>
    <p:sldId id="467" r:id="rId49"/>
    <p:sldId id="475" r:id="rId50"/>
    <p:sldId id="439" r:id="rId51"/>
    <p:sldId id="440" r:id="rId52"/>
    <p:sldId id="473" r:id="rId53"/>
    <p:sldId id="468" r:id="rId54"/>
    <p:sldId id="45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0DF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7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37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802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4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54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32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49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957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63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37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610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10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0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387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57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18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40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29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95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91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52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22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91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66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998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63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20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23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55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1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956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80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27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8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070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14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33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63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39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2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86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5428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04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24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54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46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498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65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4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22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69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67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51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9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448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38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08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54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4244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47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89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57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85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15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23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401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50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79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96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26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85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51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78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355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727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9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1786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3033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66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272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721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06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11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866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571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6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8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3910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440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958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93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35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82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34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895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16874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0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3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01.09.2022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69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  <p:sldLayoutId id="2147484742" r:id="rId12"/>
    <p:sldLayoutId id="2147484743" r:id="rId13"/>
    <p:sldLayoutId id="2147484744" r:id="rId14"/>
    <p:sldLayoutId id="2147484745" r:id="rId15"/>
    <p:sldLayoutId id="2147484746" r:id="rId16"/>
    <p:sldLayoutId id="214748474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1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  <p:sldLayoutId id="2147484760" r:id="rId12"/>
    <p:sldLayoutId id="2147484761" r:id="rId13"/>
    <p:sldLayoutId id="2147484762" r:id="rId14"/>
    <p:sldLayoutId id="2147484763" r:id="rId15"/>
    <p:sldLayoutId id="2147484764" r:id="rId16"/>
    <p:sldLayoutId id="214748476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3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  <p:sldLayoutId id="2147484779" r:id="rId13"/>
    <p:sldLayoutId id="2147484780" r:id="rId14"/>
    <p:sldLayoutId id="2147484781" r:id="rId15"/>
    <p:sldLayoutId id="2147484782" r:id="rId16"/>
    <p:sldLayoutId id="21474847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2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  <p:sldLayoutId id="2147484814" r:id="rId12"/>
    <p:sldLayoutId id="2147484815" r:id="rId13"/>
    <p:sldLayoutId id="2147484816" r:id="rId14"/>
    <p:sldLayoutId id="2147484817" r:id="rId15"/>
    <p:sldLayoutId id="2147484818" r:id="rId16"/>
    <p:sldLayoutId id="214748481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2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  <p:sldLayoutId id="2147484832" r:id="rId12"/>
    <p:sldLayoutId id="2147484833" r:id="rId13"/>
    <p:sldLayoutId id="2147484834" r:id="rId14"/>
    <p:sldLayoutId id="2147484835" r:id="rId15"/>
    <p:sldLayoutId id="2147484836" r:id="rId16"/>
    <p:sldLayoutId id="214748483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5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  <p:sldLayoutId id="2147484850" r:id="rId12"/>
    <p:sldLayoutId id="2147484851" r:id="rId13"/>
    <p:sldLayoutId id="2147484852" r:id="rId14"/>
    <p:sldLayoutId id="2147484853" r:id="rId15"/>
    <p:sldLayoutId id="2147484854" r:id="rId16"/>
    <p:sldLayoutId id="214748485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525630" TargetMode="External"/><Relationship Id="rId2" Type="http://schemas.openxmlformats.org/officeDocument/2006/relationships/hyperlink" Target="https://ds104sar.schoolrm.ru/sveden/employees/11248/196515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4sar.schoolrm.ru/sveden/employees/11248/196515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000" y="3341207"/>
            <a:ext cx="8929687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психология (дошкольная)»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по дошкольному воспитанию. 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детском саду.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  №048639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06.07.1994 г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лет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приказ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234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23.03.2017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-252536" y="155171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7030A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3271" y="836712"/>
            <a:ext cx="730885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Капрановой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Викторовны,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№104 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о. Саранск</a:t>
            </a:r>
          </a:p>
        </p:txBody>
      </p:sp>
      <p:pic>
        <p:nvPicPr>
          <p:cNvPr id="2" name="Picture 2" descr="C:\Users\Группа3\Desktop\АТТЕСТАЦИЯ\Портфоли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16182" r="31140" b="51800"/>
          <a:stretch/>
        </p:blipFill>
        <p:spPr bwMode="auto">
          <a:xfrm>
            <a:off x="6804248" y="523471"/>
            <a:ext cx="2110768" cy="281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2428" y="-657767"/>
            <a:ext cx="5250825" cy="74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40466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rgbClr val="ECB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rgbClr val="ECB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1886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altLang="ru-RU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6146" name="Picture 2" descr="C:\Users\Группа3\Desktop\Справки скан для атестации Капранова\img20211202_19443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733643" cy="527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268760"/>
            <a:ext cx="3737852" cy="527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8864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Группа3\Desktop\1456663-002-014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4006454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3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8864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Группа3\Desktop\Справки скан для атестации Капранова\WhatsApp Image 2021-12-02 at 19.34.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" y="1412776"/>
            <a:ext cx="509472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руппа3\Desktop\Справки скан для атестации Капранова\img20211202_19450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052736"/>
            <a:ext cx="3872771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8864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Группа3\Desktop\1639939781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1"/>
            <a:ext cx="4896544" cy="346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756857" cy="53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7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442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руппа3\Desktop\Справки скан для атестации Капранова\img20211202_19290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317"/>
            <a:ext cx="4320480" cy="61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Группа3\Desktop\Справки скан для атестации Капранова\img20211202_19293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95" y="404317"/>
            <a:ext cx="4320607" cy="61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8576"/>
            <a:ext cx="5508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Группа3\Desktop\Белянина Д. 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43571"/>
            <a:ext cx="3777285" cy="519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0138" y="11663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республиканских 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/>
          <a:stretch/>
        </p:blipFill>
        <p:spPr bwMode="auto">
          <a:xfrm>
            <a:off x="683568" y="1412776"/>
            <a:ext cx="3670337" cy="531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Группа3\Desktop\сказка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889303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16632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очных всероссийских мероприятиях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1334" r="1917"/>
          <a:stretch/>
        </p:blipFill>
        <p:spPr bwMode="auto">
          <a:xfrm>
            <a:off x="4788024" y="1412776"/>
            <a:ext cx="3600239" cy="5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1125" r="3289" b="2450"/>
          <a:stretch/>
        </p:blipFill>
        <p:spPr bwMode="auto">
          <a:xfrm>
            <a:off x="683568" y="1484784"/>
            <a:ext cx="3699022" cy="5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81" y="0"/>
            <a:ext cx="8784976" cy="2592288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Капрановой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Елены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Викторовны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сайтах: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852936"/>
            <a:ext cx="8226113" cy="2232248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2800" b="1" kern="50" dirty="0">
                <a:solidFill>
                  <a:prstClr val="black"/>
                </a:solidFill>
                <a:latin typeface="Times New Roman"/>
                <a:ea typeface="Andale Sans UI"/>
                <a:hlinkClick r:id="rId2"/>
              </a:rPr>
              <a:t>https://ds104sar.schoolrm.ru/sveden/employees/11248/196515/</a:t>
            </a:r>
            <a:r>
              <a:rPr lang="ru-RU" sz="2800" b="1" kern="50" dirty="0">
                <a:solidFill>
                  <a:prstClr val="black"/>
                </a:solidFill>
                <a:latin typeface="Times New Roman"/>
                <a:ea typeface="Andale Sans UI"/>
              </a:rPr>
              <a:t> 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https://www.maam.ru/users/5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25630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58576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международных 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Группа3\Desktop\АТТЕСТАЦИЯ\1634107774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12683"/>
            <a:ext cx="4131875" cy="55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0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988840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Группа3\Desktop\Справки скан для атестации Капранова\img20211202_19300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545787" cy="64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руппа3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6" y="400179"/>
            <a:ext cx="445013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руппа3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400179"/>
            <a:ext cx="4450136" cy="6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44824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Выступления </a:t>
            </a:r>
            <a:r>
              <a:rPr lang="ru-RU" altLang="ru-RU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16632"/>
            <a:ext cx="5436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altLang="ru-RU" sz="28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8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10242" name="Picture 2" descr="C:\Users\Группа3\Desktop\Справки скан для атестации Капранова\img20211202_19281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00614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6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Группа3\Desktop\Справки скан для атестации Капранова\img20211202_19284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0691"/>
            <a:ext cx="3955191" cy="55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Группа3\Desktop\IMG-20211124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104502" cy="5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214554"/>
            <a:ext cx="4842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altLang="ru-RU" sz="28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36" y="836712"/>
            <a:ext cx="8370128" cy="424232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№104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359" y="4258894"/>
            <a:ext cx="7955281" cy="13541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4572008"/>
            <a:ext cx="671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kern="50" dirty="0" smtClean="0">
                <a:latin typeface="Times New Roman"/>
                <a:ea typeface="Andale Sans UI"/>
                <a:hlinkClick r:id="rId2"/>
              </a:rPr>
              <a:t>https</a:t>
            </a:r>
            <a:r>
              <a:rPr lang="ru-RU" sz="2800" kern="50" dirty="0">
                <a:latin typeface="Times New Roman"/>
                <a:ea typeface="Andale Sans UI"/>
                <a:hlinkClick r:id="rId2"/>
              </a:rPr>
              <a:t>://ds104sar.schoolrm.ru/sveden/employees/11248/196515</a:t>
            </a:r>
            <a:r>
              <a:rPr lang="ru-RU" sz="2800" kern="50" dirty="0" smtClean="0">
                <a:latin typeface="Times New Roman"/>
                <a:ea typeface="Andale Sans UI"/>
                <a:hlinkClick r:id="rId2"/>
              </a:rPr>
              <a:t>/</a:t>
            </a:r>
            <a:r>
              <a:rPr lang="ru-RU" sz="2800" kern="50" dirty="0" smtClean="0">
                <a:latin typeface="Times New Roman"/>
                <a:ea typeface="Andale Sans UI"/>
              </a:rPr>
              <a:t> 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64288" y="359778"/>
            <a:ext cx="431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" y="556281"/>
            <a:ext cx="458119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Группа3\Desktop\экспертный сов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6282"/>
            <a:ext cx="4093906" cy="57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1 АТТЕСТАЦИЯ\приказ2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6" y="3777848"/>
            <a:ext cx="4568447" cy="254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132856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85728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Член профсоюза</a:t>
            </a:r>
            <a:endParaRPr lang="ru-RU" alt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Группа3\Desktop\Справки скан для атестации Капранова\img20211202_19313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032448" cy="56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1089" y="260648"/>
            <a:ext cx="4672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</a:p>
        </p:txBody>
      </p:sp>
      <p:pic>
        <p:nvPicPr>
          <p:cNvPr id="3074" name="Picture 2" descr="C:\Users\Группа3\Desktop\сертификат жю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54" y="980728"/>
            <a:ext cx="376967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0877"/>
            <a:ext cx="4169346" cy="294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1 АТТЕСТАЦИЯ\приказ солн свет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9066"/>
            <a:ext cx="4169346" cy="26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0959"/>
            <a:ext cx="5508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12290" name="Picture 2" descr="C:\Users\Группа3\Desktop\Справки скан для атестации Капранова\img20211202_19234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966917" cy="560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Группа3\Desktop\Справки скан для атестации Капранова\img20211202_19243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96752"/>
            <a:ext cx="3966917" cy="560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Группа3\Desktop\Справки скан для атестации Капранова\img20211202_19251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0953"/>
            <a:ext cx="43118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Группа3\Desktop\Справки скан для атестации Капранова\img20211202_19254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0688"/>
            <a:ext cx="4311884" cy="60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188640"/>
            <a:ext cx="6246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14338" name="Picture 2" descr="C:\Users\Группа3\Desktop\Справки скан для атестации Капранова\img20211202_19261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8" y="1231709"/>
            <a:ext cx="3898878" cy="550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Группа3\Desktop\Справки скан для атестации Капранова\img20211202_19264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38" y="1231709"/>
            <a:ext cx="3898992" cy="550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Группа3\Desktop\Справки скан для атестации Капранова\img20211202_19270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413797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16386" name="Picture 2" descr="C:\Users\Группа3\Desktop\Справки скан для атестации Капранова\img20211202_19273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5858"/>
            <a:ext cx="3938680" cy="55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0901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ctr">
              <a:spcBef>
                <a:spcPct val="0"/>
              </a:spcBef>
            </a:pP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48680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36912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just">
              <a:defRPr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№104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</a:p>
          <a:p>
            <a:pPr algn="just"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0"/>
            <a:ext cx="6012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082983" cy="577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267188"/>
            <a:ext cx="579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F:\1 АТТЕСТАЦИЯ\1100699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02618"/>
            <a:ext cx="3888432" cy="54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0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 российского уровня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1 АТТЕСТАЦИЯ\сертификат 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537" y="575719"/>
            <a:ext cx="300640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29" y="3284984"/>
            <a:ext cx="468300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0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 международного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76676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 АТТЕСТАЦИЯ\сетрификат куратора маам Капрано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94050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372046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0"/>
            <a:ext cx="57626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lvl="0"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 международного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340295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порталов сети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alt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21995"/>
            <a:ext cx="3705955" cy="52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5976" y="404664"/>
            <a:ext cx="386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муниципального уровня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F:\1 АТТЕСТАЦИЯ\Благодарность ел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19" y="1000378"/>
            <a:ext cx="3926449" cy="55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7476" y="260648"/>
            <a:ext cx="6058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республиканского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/>
          <a:stretch/>
        </p:blipFill>
        <p:spPr bwMode="auto">
          <a:xfrm>
            <a:off x="453772" y="1220281"/>
            <a:ext cx="3780882" cy="54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/>
          <a:stretch/>
        </p:blipFill>
        <p:spPr bwMode="auto">
          <a:xfrm>
            <a:off x="4628084" y="1194060"/>
            <a:ext cx="383681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республиканского уровня</a:t>
            </a:r>
            <a:endParaRPr lang="ru-RU" alt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21126"/>
            <a:ext cx="3886842" cy="54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руппа3\Desktop\Справки скан для атестации Капранова\img20211202_19303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566665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руппа3\Desktop\Справки скан для атестации Капранова\img20211202_19310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8564" y="-626417"/>
            <a:ext cx="5688629" cy="8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руппа3\Desktop\Справки скан для атестации Капранова\img20211202_1931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442736" cy="62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3" y="116632"/>
            <a:ext cx="4680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3200" u="sng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5122" name="Picture 2" descr="C:\Users\Группа3\Desktop\Справки скан для атестации Капранова\img20211202_19275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1419"/>
            <a:ext cx="42099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руппа3\Desktop\прика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0" y="751417"/>
            <a:ext cx="4325517" cy="59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9" y="-4047"/>
            <a:ext cx="4968268" cy="60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3200" u="sng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837324" cy="54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847992" cy="54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7475" y="597949"/>
            <a:ext cx="4192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1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2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4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3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6.xml><?xml version="1.0" encoding="utf-8"?>
<a:theme xmlns:a="http://schemas.openxmlformats.org/drawingml/2006/main" name="5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4092</TotalTime>
  <Words>412</Words>
  <Application>Microsoft Office PowerPoint</Application>
  <PresentationFormat>Экран (4:3)</PresentationFormat>
  <Paragraphs>75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49</vt:i4>
      </vt:variant>
    </vt:vector>
  </HeadingPairs>
  <TitlesOfParts>
    <vt:vector size="63" baseType="lpstr">
      <vt:lpstr>Andale Sans UI</vt:lpstr>
      <vt:lpstr>Arial</vt:lpstr>
      <vt:lpstr>Arial Black</vt:lpstr>
      <vt:lpstr>Calibri</vt:lpstr>
      <vt:lpstr>Century Gothic</vt:lpstr>
      <vt:lpstr>Times New Roman</vt:lpstr>
      <vt:lpstr>Wingdings</vt:lpstr>
      <vt:lpstr>Wingdings 2</vt:lpstr>
      <vt:lpstr>След самолета</vt:lpstr>
      <vt:lpstr>1_След самолета</vt:lpstr>
      <vt:lpstr>2_След самолета</vt:lpstr>
      <vt:lpstr>4_След самолета</vt:lpstr>
      <vt:lpstr>3_След самолета</vt:lpstr>
      <vt:lpstr>5_След самолета</vt:lpstr>
      <vt:lpstr>Презентация PowerPoint</vt:lpstr>
      <vt:lpstr>Педагогический опыт воспитателя  Капрановой Елены Викторовны представлен на сайтах:</vt:lpstr>
      <vt:lpstr>Представление собственного  инновационного педагогического опыта  размещено на сайте   МаДОУ «Детский сад №104 комбинированного вида»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Николай Шалдин</cp:lastModifiedBy>
  <cp:revision>309</cp:revision>
  <cp:lastPrinted>2019-11-08T12:13:10Z</cp:lastPrinted>
  <dcterms:created xsi:type="dcterms:W3CDTF">2012-03-20T17:33:40Z</dcterms:created>
  <dcterms:modified xsi:type="dcterms:W3CDTF">2022-09-01T12:36:38Z</dcterms:modified>
</cp:coreProperties>
</file>