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333" r:id="rId3"/>
    <p:sldId id="262" r:id="rId4"/>
    <p:sldId id="322" r:id="rId5"/>
    <p:sldId id="263" r:id="rId6"/>
    <p:sldId id="323" r:id="rId7"/>
    <p:sldId id="264" r:id="rId8"/>
    <p:sldId id="318" r:id="rId9"/>
    <p:sldId id="327" r:id="rId10"/>
    <p:sldId id="265" r:id="rId11"/>
    <p:sldId id="267" r:id="rId12"/>
    <p:sldId id="279" r:id="rId13"/>
    <p:sldId id="280" r:id="rId14"/>
    <p:sldId id="268" r:id="rId15"/>
    <p:sldId id="313" r:id="rId16"/>
    <p:sldId id="282" r:id="rId17"/>
    <p:sldId id="330" r:id="rId18"/>
    <p:sldId id="269" r:id="rId19"/>
    <p:sldId id="270" r:id="rId20"/>
    <p:sldId id="321" r:id="rId21"/>
    <p:sldId id="287" r:id="rId22"/>
    <p:sldId id="291" r:id="rId23"/>
    <p:sldId id="308" r:id="rId24"/>
    <p:sldId id="288" r:id="rId25"/>
    <p:sldId id="271" r:id="rId26"/>
    <p:sldId id="320" r:id="rId27"/>
    <p:sldId id="300" r:id="rId28"/>
    <p:sldId id="303" r:id="rId29"/>
    <p:sldId id="272" r:id="rId30"/>
    <p:sldId id="266" r:id="rId31"/>
    <p:sldId id="273" r:id="rId32"/>
    <p:sldId id="309" r:id="rId33"/>
    <p:sldId id="310" r:id="rId34"/>
    <p:sldId id="274" r:id="rId35"/>
    <p:sldId id="277" r:id="rId36"/>
    <p:sldId id="278" r:id="rId37"/>
    <p:sldId id="275" r:id="rId38"/>
    <p:sldId id="27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11EAD-4654-4DD4-BF20-999BAF5A8043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2213C-EAD9-45C5-A72A-E310D6BF0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3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5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2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7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57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8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9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1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1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4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5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F647D-3263-4B52-B216-67B70EF5AFD2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4D217-8D57-49BA-B1ED-1F22AFB2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7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2.docx"/><Relationship Id="rId5" Type="http://schemas.openxmlformats.org/officeDocument/2006/relationships/image" Target="../media/image15.emf"/><Relationship Id="rId4" Type="http://schemas.openxmlformats.org/officeDocument/2006/relationships/package" Target="../embeddings/_________Microsoft_Word1.docx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7ruz.schoolrm.ru/sveden/employees/19278/22150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58417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МИНИСТЕРСТВО  </a:t>
            </a:r>
            <a: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ОБРАЗОВАНИЯ </a:t>
            </a:r>
            <a: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РФ</a:t>
            </a:r>
            <a:br>
              <a:rPr lang="ru-RU" sz="2200" dirty="0" smtClean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dirty="0">
                <a:solidFill>
                  <a:srgbClr val="2B144C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4000" b="1" dirty="0" smtClean="0">
                <a:solidFill>
                  <a:srgbClr val="35759D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ПОРТФОЛИО</a:t>
            </a:r>
            <a:r>
              <a:rPr lang="ru-RU" sz="2700" b="1" dirty="0">
                <a:solidFill>
                  <a:srgbClr val="35759D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700" b="1" dirty="0">
                <a:solidFill>
                  <a:srgbClr val="35759D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ХРЯКОВОЙ НАТАЛИИ АЛЕКСЕЕВНЫ</a:t>
            </a:r>
            <a:r>
              <a:rPr lang="ru-RU" sz="22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учителя-логопеда</a:t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структурного </a:t>
            </a:r>
            <a:r>
              <a:rPr lang="ru-RU" alt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подразделения </a:t>
            </a: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/>
            </a:r>
            <a:b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alt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Детский сад № 7 комбинированного </a:t>
            </a: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вида» МБДОУ </a:t>
            </a:r>
            <a:r>
              <a:rPr lang="ru-RU" alt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«Детский сад «</a:t>
            </a: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Радуга»</a:t>
            </a:r>
            <a:b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altLang="ru-RU" sz="1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комбинированного </a:t>
            </a:r>
            <a:r>
              <a:rPr lang="ru-RU" alt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вида» Рузаевского муниципального района </a:t>
            </a:r>
            <a:br>
              <a:rPr lang="ru-RU" alt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3110136"/>
            <a:ext cx="5256584" cy="3672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Дата рождения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06.12.1975 г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</a:t>
            </a:r>
          </a:p>
          <a:p>
            <a:pPr marL="0" indent="0" eaLnBrk="0" hangingPunct="0">
              <a:buClrTx/>
              <a:buSzTx/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образование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высшее,  ФГБОУ ВПО МГПИ им. М.Е.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Евсевьева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специальность «Олигофренопедагогика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», с дополнительной специальностью «Логопедия», квалификация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олигофренопедагог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учитель-логопед. </a:t>
            </a:r>
          </a:p>
          <a:p>
            <a:pPr marL="0" indent="0" eaLnBrk="0" hangingPunc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Диплом: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№ ДВС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0412825,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от 29.01 2002. </a:t>
            </a:r>
          </a:p>
          <a:p>
            <a:pPr marL="0" indent="0" eaLnBrk="0" hangingPunct="0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Стаж педагогической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работы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 22 года </a:t>
            </a:r>
          </a:p>
          <a:p>
            <a:pPr marL="0" indent="0" eaLnBrk="0" hangingPunct="0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данной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8  лет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Наличие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квалификационной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категории: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первая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Дата последней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аттестации: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27.09.2017 г.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tx2"/>
              </a:solidFill>
              <a:latin typeface="Constantia" pitchFamily="18" charset="0"/>
            </a:endParaRPr>
          </a:p>
        </p:txBody>
      </p:sp>
      <p:pic>
        <p:nvPicPr>
          <p:cNvPr id="33794" name="Picture 2" descr="C:\Users\User\Desktop\НА 2021-2022 УЧ, Г,\ВИДЕО!!!!!!\СКАЗКА НА ЛАДОШКЕ , АПРЕЛЬ\!!!!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0896"/>
            <a:ext cx="2808312" cy="3744416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0005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1"/>
            <a:ext cx="6696744" cy="103671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4. РЕЗУЛЬТАТЫ УЧАСТИЯ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ИННОВАЦИОННОЙ (ЭКСПЕРИМЕНТАЛЬНОЙ) ДЕЯТЕЛЬНОСТИ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1"/>
            <a:ext cx="8496944" cy="118072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5. УЧАСТИЕ ДЕТЕЙ В: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ЗАОЧНЫХ 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ОЛИМПИАДАХ, ОТКРЫТЫХ КОНКУРСАХ, КОНФЕРЕНЦИЯХ, ВЫСТАВКАХ, ТУРНИРАХ,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СОРЕВНОВАНИЯХ</a:t>
            </a:r>
          </a:p>
          <a:p>
            <a:pPr marL="0" indent="0">
              <a:buNone/>
              <a:defRPr/>
            </a:pP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Победы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 призовые места в заочных/дистанционных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мероприятиях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 сети «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Интернет»- 3</a:t>
            </a:r>
          </a:p>
        </p:txBody>
      </p:sp>
    </p:spTree>
    <p:extLst>
      <p:ext uri="{BB962C8B-B14F-4D97-AF65-F5344CB8AC3E}">
        <p14:creationId xmlns:p14="http://schemas.microsoft.com/office/powerpoint/2010/main" val="41053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АТТЕСТАЦИЯ  2021-2022\дипломы 2020-2021\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135"/>
            <a:ext cx="4202292" cy="63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АТТЕСТАЦИЯ  2021-2022\дипломы 2020-2021\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53" y="332657"/>
            <a:ext cx="4392488" cy="63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ТТЕСТАЦИЯ  2021-2022\дипломы 2020-2021\ввв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052736"/>
            <a:ext cx="71330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1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3075" y="1268760"/>
            <a:ext cx="5157850" cy="8958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spc="50" dirty="0" smtClean="0">
                <a:ln w="11430"/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6. НАЛИЧИЕ ПУБЛИКАЦИЙ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2212" y="242088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Интернет-1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Муниципальный уровень- 0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Республиканский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уровень-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2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Российский уровень-1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Международный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уровень-0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к НОВОЙ АТТЕСТАЦИИ\СЕРТИФИКАТЫ -КАРАНТИН 2020\СЕРТИФИКАТЫ АПРЕЛЬ 2020\ЮБ-m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7326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АТТЕСТАЦИЯ  2021-2022\дипломы 2020-2021\СВИДЕТЕЛЬСТВО Хрякова Н. А.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150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 НОВОЙ АТТЕСТАЦИИ\ДЛЯ СТРАНИЧКИ ХРЯКОВОЙ Н.А. НА САЙТ\Хрякова — копия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2" cy="52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2952328" cy="4176464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276827"/>
              </p:ext>
            </p:extLst>
          </p:nvPr>
        </p:nvGraphicFramePr>
        <p:xfrm>
          <a:off x="5004048" y="332656"/>
          <a:ext cx="3961380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name="Документ" r:id="rId4" imgW="5944886" imgH="6687569" progId="Word.Document.12">
                  <p:embed/>
                </p:oleObj>
              </mc:Choice>
              <mc:Fallback>
                <p:oleObj name="Документ" r:id="rId4" imgW="5944886" imgH="66875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4048" y="332656"/>
                        <a:ext cx="3961380" cy="61926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solidFill>
                          <a:schemeClr val="accent4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156278"/>
              </p:ext>
            </p:extLst>
          </p:nvPr>
        </p:nvGraphicFramePr>
        <p:xfrm>
          <a:off x="1691680" y="2132856"/>
          <a:ext cx="3197587" cy="454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9" name="Документ" r:id="rId6" imgW="6394358" imgH="9142358" progId="Word.Document.12">
                  <p:embed/>
                </p:oleObj>
              </mc:Choice>
              <mc:Fallback>
                <p:oleObj name="Документ" r:id="rId6" imgW="6394358" imgH="9142358" progId="Word.Document.12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2132856"/>
                        <a:ext cx="3197587" cy="454849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4716016" y="3645024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484784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7. НАЛИЧИЕ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АВТОРСКИХ 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ПРОГРАММ,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МЕТОДИЧЕСКИХ 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ПОСОБИЙ,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МЕТОДИЧЕСКИХ РЕКОМЕНДАЦИЙ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8208912" cy="172819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ru-RU" sz="2000" b="1" spc="50" dirty="0" smtClean="0">
              <a:ln w="11430"/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2000" b="1" spc="50" dirty="0" smtClean="0">
              <a:ln w="11430"/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ru-RU" sz="18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8</a:t>
            </a:r>
            <a:r>
              <a:rPr lang="ru-RU" sz="18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. ВЫСТУПЛЕНИЯ НА ЗАСЕДАНИЯХ МЕТОДИЧЕСКИХ СОВЕТОВ, </a:t>
            </a:r>
            <a:r>
              <a:rPr lang="ru-RU" sz="18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НАУЧНО-ПРАКТИЧЕСКИХ КОНФЕРЕНЦИЯХ, ПЕДАГОГИЧЕСКИХ </a:t>
            </a:r>
            <a:r>
              <a:rPr lang="ru-RU" sz="18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ЧТЕНИЯХ, </a:t>
            </a:r>
            <a:r>
              <a:rPr lang="ru-RU" sz="18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СЕМИНАРАХ</a:t>
            </a:r>
            <a:r>
              <a:rPr lang="ru-RU" sz="18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, СЕКЦИЯХ, </a:t>
            </a:r>
            <a:r>
              <a:rPr lang="ru-RU" sz="18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ФОРУМАХ </a:t>
            </a:r>
            <a:r>
              <a:rPr lang="ru-RU" sz="18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, РАДИОПЕРЕДАЧ </a:t>
            </a:r>
            <a:endParaRPr lang="ru-RU" sz="1800" b="1" spc="50" dirty="0" smtClean="0">
              <a:ln w="11430"/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ru-RU" sz="18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(</a:t>
            </a:r>
            <a:r>
              <a:rPr lang="ru-RU" sz="18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ОЧНО)</a:t>
            </a:r>
            <a:endParaRPr lang="ru-RU" sz="18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996952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Уровень образовательной организации -0 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Муниципальный уровень-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Республиканский уровень-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1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Российский уровень-0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Международный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уровень-0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01608" cy="1124744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Педагогический 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опыт размещен на сайте ДОО</a:t>
            </a:r>
            <a:b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22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hlinkClick r:id="rId2"/>
              </a:rPr>
              <a:t>://ds7ruz.schoolrm.ru/sveden/employees/19278/221501</a:t>
            </a:r>
            <a:r>
              <a:rPr lang="en-US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Тема: «</a:t>
            </a:r>
            <a:r>
              <a:rPr lang="ru-RU" sz="20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Здоровьесберегающие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технологии, как средство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коррекции речевых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нарушений у дошкольников  с ОНР».</a:t>
            </a:r>
          </a:p>
        </p:txBody>
      </p:sp>
      <p:pic>
        <p:nvPicPr>
          <p:cNvPr id="4" name="Picture 2" descr="C:\Users\User\Desktop\ГОТОВЫЙ ПЕД ОПЫТ И АНТИПЛАГИАТ\Screenshot 2022-07-21 at 22-53-50 Вывод отчета на печать - Антиплагиат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712967" cy="48981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1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User\Desktop\СКАНЫ СПРАВОК\CCI02072022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9522"/>
            <a:ext cx="4115061" cy="62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User\Desktop\СКАНЫ СПРАВОК\CCI02072022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452080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7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тский сад №10\Pictures\Сканы\Скан_20181204 (3).pn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4512195" y="752501"/>
            <a:ext cx="4931223" cy="4091533"/>
          </a:xfrm>
          <a:prstGeom prst="rect">
            <a:avLst/>
          </a:prstGeom>
          <a:noFill/>
        </p:spPr>
      </p:pic>
      <p:pic>
        <p:nvPicPr>
          <p:cNvPr id="6" name="Picture 2" descr="C:\Users\User\Desktop\к НОВОЙ АТТЕСТАЦИИ\ДЛЯ СТРАНИЧКИ ХРЯКОВОЙ Н.А. НА САЙТ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" y="1325579"/>
            <a:ext cx="6893953" cy="51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105296" y="4093648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9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 НОВОЙ АТТЕСТАЦИИ\ДЛЯ СТРАНИЧКИ ХРЯКОВОЙ Н.А. НА САЙТ\CCI04022020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1" y="620688"/>
            <a:ext cx="852462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416170" y="4285372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СКАНИРОВАННЫЕ ДОКУМЕНТЫ\CCI0606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467592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1979712" y="5429396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к НОВОЙ АТТЕСТАЦИИ\ВЫСТУПЛЕНИЕ 13.03.20- МО логопедов\CCI13032020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60648"/>
            <a:ext cx="5832648" cy="40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 НОВОЙ АТТЕСТАЦИИ\ВЫСТУПЛЕНИЕ 13.03.20- МО логопедов\CCI13032020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6" y="1772816"/>
            <a:ext cx="63114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164727" y="5667524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1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4551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9. ПРОВЕДЕНИЕ ОТКРЫТЫХ ЗАНЯТИЙ, МАСТЕР-КЛАССОВ, МЕРОПРИЯТИЙ (ОЧНО)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0814" y="2852936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организации- 1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уровень-0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уровень-0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СКАНЫ СПРАВОК\CCI02072022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193"/>
            <a:ext cx="439248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СКАНИРОВАННЫЕ ДОКУМЕНТЫ\CCI06062022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39"/>
            <a:ext cx="4464496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315078" y="3757384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7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002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5"/>
            <a:ext cx="56886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сс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6816415" cy="485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587719" y="2549076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988840"/>
            <a:ext cx="4460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10.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ЭКСПЕРТНАЯ ДЕЯТЕЛЬНОСТЬ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000" b="1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endParaRPr lang="ru-RU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1907540"/>
            <a:ext cx="30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11. НАСТАВНИЧЕСТВО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56792"/>
            <a:ext cx="72008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КАНИРОВАННЫЕ ДОКУМЕНТЫ\CCI06062022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44" y="404664"/>
            <a:ext cx="432224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СКАНИРОВАННЫЕ ДОКУМЕНТЫ\CCI06062022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3" y="404664"/>
            <a:ext cx="424057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716016" y="4098900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23528" y="4015261"/>
            <a:ext cx="396044" cy="17567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СКАНИРОВАННЫЕ ДОКУМЕНТЫ\CCI06062022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9863"/>
            <a:ext cx="4377336" cy="624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200800" cy="93610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13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. УЧАСТИЕ ПЕДАГОГА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В ПРОФЕССИОНАЛЬНЫХ</a:t>
            </a:r>
          </a:p>
          <a:p>
            <a:pPr marL="0" indent="0" algn="ctr">
              <a:buNone/>
              <a:defRPr/>
            </a:pP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КОНКУРСАХ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7188" y="2625115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Победы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призовые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 порталах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сети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«Интернет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» -4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  2021-2022\дипломы 2020-2021\ДИПЛОМ ПРОФЕССИОН. КОНКУРСА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760"/>
            <a:ext cx="4392488" cy="61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User\Desktop\Хрякова Наталия Алексеевна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7646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34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 2021-2022\дипломы 2020-2021\Хрякова Наталия Алексее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188640"/>
            <a:ext cx="568863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АТТЕСТАЦИЯ  2021-2022\дипломы 2020-2021\diplom_167557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5272"/>
            <a:ext cx="3902702" cy="57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94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14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. НАГРАДЫ И ПООЩРЕНИЯ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СКАНИРОВАННЫЕ ДОКУМЕНТЫ\CCI06062022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989570" cy="58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esktop\СКАНИРОВАННЫЕ ДОКУМЕНТЫ\CCI06062022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60440" cy="58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Новая папка\CCI0207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6507"/>
            <a:ext cx="4248472" cy="64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77281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Новая папка\CCI02072022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1778"/>
            <a:ext cx="4247189" cy="61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СКАНЫ СПРАВОК\CCI02072022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21" y="391779"/>
            <a:ext cx="4231142" cy="61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3. ВЗАИМОДЕЙСТВИЕ </a:t>
            </a:r>
            <a:r>
              <a:rPr lang="ru-RU" sz="2000" b="1" spc="50" dirty="0" smtClean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 </a:t>
            </a:r>
            <a:r>
              <a:rPr lang="ru-RU" sz="2000" b="1" spc="50" dirty="0">
                <a:ln w="11430"/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РОДИТЕЛЯМИ</a:t>
            </a:r>
            <a:endParaRPr lang="ru-RU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User\Desktop\СКАНЫ СПРАВОК\CCI02072022_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39"/>
            <a:ext cx="4464496" cy="65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4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3" descr="C:\Users\User\Desktop\СКАНЫ СПРАВОК\CCI02072022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2048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User\Desktop\CCI2207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38" y="260648"/>
            <a:ext cx="419327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028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302</Words>
  <Application>Microsoft Office PowerPoint</Application>
  <PresentationFormat>Экран (4:3)</PresentationFormat>
  <Paragraphs>46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Документ</vt:lpstr>
      <vt:lpstr>     МИНИСТЕРСТВО  ОБРАЗОВАНИЯ РФ  ПОРТФОЛИО ХРЯКОВОЙ НАТАЛИИ АЛЕКСЕЕВНЫ учителя-логопеда структурного подразделения  «Детский сад № 7 комбинированного вида» МБДОУ «Детский сад «Радуга» комбинированного вида» Рузаевского муниципального района   </vt:lpstr>
      <vt:lpstr>  Педагогический опыт размещен на сайте ДОО https://ds7ruz.schoolrm.ru/sveden/employees/19278/221501/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94</cp:revision>
  <dcterms:created xsi:type="dcterms:W3CDTF">2022-06-05T15:53:22Z</dcterms:created>
  <dcterms:modified xsi:type="dcterms:W3CDTF">2022-07-24T12:10:32Z</dcterms:modified>
</cp:coreProperties>
</file>