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966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79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69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30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973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46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745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493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09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767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41000">
              <a:srgbClr val="9CB86E">
                <a:lumMod val="68000"/>
                <a:lumOff val="32000"/>
                <a:alpha val="64000"/>
              </a:srgbClr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3BC32-C22F-4BC8-A527-D34A6B0EF1F2}" type="datetimeFigureOut">
              <a:rPr lang="ru-RU" smtClean="0"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E69A-FD87-40A1-ACD8-DF15A711D9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00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9796" y="188640"/>
            <a:ext cx="7772400" cy="1470025"/>
          </a:xfrm>
        </p:spPr>
        <p:txBody>
          <a:bodyPr/>
          <a:lstStyle/>
          <a:p>
            <a:r>
              <a:rPr lang="ru-RU" dirty="0" smtClean="0"/>
              <a:t>«Береги природу»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105400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Подготовила: 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воспитатель старшей группы №6</a:t>
            </a:r>
          </a:p>
          <a:p>
            <a:pPr algn="r"/>
            <a:r>
              <a:rPr lang="ru-RU" sz="1800" dirty="0" smtClean="0">
                <a:solidFill>
                  <a:schemeClr val="tx1"/>
                </a:solidFill>
              </a:rPr>
              <a:t>Большакова Г.Е.</a:t>
            </a:r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s://www.culture.ru/storage/images/7ca45d0d9d1e378f2338457334d35046/0ce3195277c407e27d0375ab5fd18f2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63947"/>
            <a:ext cx="6696744" cy="347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68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>
            <a:normAutofit/>
          </a:bodyPr>
          <a:lstStyle/>
          <a:p>
            <a:r>
              <a:rPr lang="ru-RU" sz="2400" b="1" u="sng" dirty="0" smtClean="0"/>
              <a:t>Цели: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Раскрыть эстетическое, познавательное, оздоровительное, практическое значение природы в жизни людей и желание беречь и охранять окружающую среду; формировать у детей нормы поведения в природе.</a:t>
            </a:r>
            <a:endParaRPr lang="ru-RU" sz="24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844" y="3789363"/>
            <a:ext cx="4154311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97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78896" cy="4738538"/>
          </a:xfrm>
        </p:spPr>
        <p:txBody>
          <a:bodyPr>
            <a:normAutofit/>
          </a:bodyPr>
          <a:lstStyle/>
          <a:p>
            <a:r>
              <a:rPr lang="ru-RU" sz="2200" u="sng" dirty="0" smtClean="0"/>
              <a:t>Стихотворение О. Ю. Косарева «Старичок - </a:t>
            </a:r>
            <a:r>
              <a:rPr lang="ru-RU" sz="2200" u="sng" dirty="0" err="1" smtClean="0"/>
              <a:t>лесовичок</a:t>
            </a:r>
            <a:r>
              <a:rPr lang="ru-RU" sz="2200" u="sng" dirty="0" smtClean="0"/>
              <a:t>».</a:t>
            </a:r>
            <a:br>
              <a:rPr lang="ru-RU" sz="2200" u="sng" dirty="0" smtClean="0"/>
            </a:br>
            <a:r>
              <a:rPr lang="ru-RU" sz="2200" dirty="0" smtClean="0"/>
              <a:t>В лесу иногда, в день погожий,</a:t>
            </a:r>
            <a:br>
              <a:rPr lang="ru-RU" sz="2200" dirty="0" smtClean="0"/>
            </a:br>
            <a:r>
              <a:rPr lang="ru-RU" sz="2200" dirty="0" smtClean="0"/>
              <a:t>Сидит на пеньке старичок:</a:t>
            </a:r>
            <a:br>
              <a:rPr lang="ru-RU" sz="2200" dirty="0" smtClean="0"/>
            </a:br>
            <a:r>
              <a:rPr lang="ru-RU" sz="2200" dirty="0" smtClean="0"/>
              <a:t>На ёлку живую похожий,</a:t>
            </a:r>
            <a:br>
              <a:rPr lang="ru-RU" sz="2200" dirty="0" smtClean="0"/>
            </a:br>
            <a:r>
              <a:rPr lang="ru-RU" sz="2200" dirty="0" smtClean="0"/>
              <a:t>И ростом – не очень высок.</a:t>
            </a:r>
            <a:br>
              <a:rPr lang="ru-RU" sz="2200" dirty="0" smtClean="0"/>
            </a:br>
            <a:r>
              <a:rPr lang="ru-RU" sz="2200" dirty="0" smtClean="0"/>
              <a:t>Он любит тепло, шубу с мехом,</a:t>
            </a:r>
            <a:br>
              <a:rPr lang="ru-RU" sz="2200" dirty="0" smtClean="0"/>
            </a:br>
            <a:r>
              <a:rPr lang="ru-RU" sz="2200" dirty="0" smtClean="0"/>
              <a:t>Он солнышко ценит, уют,</a:t>
            </a:r>
            <a:br>
              <a:rPr lang="ru-RU" sz="2200" dirty="0" smtClean="0"/>
            </a:br>
            <a:r>
              <a:rPr lang="ru-RU" sz="2200" dirty="0" smtClean="0"/>
              <a:t>Смеётся он ласковым смехом,</a:t>
            </a:r>
            <a:br>
              <a:rPr lang="ru-RU" sz="2200" dirty="0" smtClean="0"/>
            </a:br>
            <a:r>
              <a:rPr lang="ru-RU" sz="2200" dirty="0" smtClean="0"/>
              <a:t>И в валенки вечно обут.</a:t>
            </a:r>
            <a:br>
              <a:rPr lang="ru-RU" sz="2200" dirty="0" smtClean="0"/>
            </a:br>
            <a:r>
              <a:rPr lang="ru-RU" sz="2200" dirty="0" smtClean="0"/>
              <a:t>Он в валенках тех – даже летом.</a:t>
            </a:r>
            <a:br>
              <a:rPr lang="ru-RU" sz="2200" dirty="0" smtClean="0"/>
            </a:br>
            <a:r>
              <a:rPr lang="ru-RU" sz="2200" dirty="0" smtClean="0"/>
              <a:t>Удобны они и легки.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214637" cy="2304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4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7667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u="sng" dirty="0" smtClean="0"/>
              <a:t>БЕРЕГИ ПРИРОДУ И ПОМНИ!!!</a:t>
            </a:r>
            <a:endParaRPr lang="ru-RU" sz="2000" u="sng" dirty="0" smtClean="0"/>
          </a:p>
          <a:p>
            <a:endParaRPr lang="ru-RU" sz="20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6946"/>
            <a:ext cx="2160240" cy="1726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ds04.infourok.ru/uploads/ex/0571/000842d0-fa2cc618/1/img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654478"/>
            <a:ext cx="3190993" cy="219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2.infourok.ru/uploads/ex/0238/000804ff-3e52aba8/img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28" y="3429000"/>
            <a:ext cx="3918048" cy="2759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17032"/>
            <a:ext cx="2988840" cy="218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40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86" y="1484784"/>
            <a:ext cx="3161928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88640"/>
            <a:ext cx="2725737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4383395"/>
            <a:ext cx="3456384" cy="22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921" y="4127944"/>
            <a:ext cx="3284984" cy="271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620688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БЕРЕГИ ПРИРОДУ И ПОМНИ!!!</a:t>
            </a:r>
          </a:p>
        </p:txBody>
      </p:sp>
    </p:spTree>
    <p:extLst>
      <p:ext uri="{BB962C8B-B14F-4D97-AF65-F5344CB8AC3E}">
        <p14:creationId xmlns:p14="http://schemas.microsoft.com/office/powerpoint/2010/main" val="42612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5890666"/>
          </a:xfrm>
        </p:spPr>
        <p:txBody>
          <a:bodyPr>
            <a:normAutofit fontScale="90000"/>
          </a:bodyPr>
          <a:lstStyle/>
          <a:p>
            <a:r>
              <a:rPr lang="ru-RU" sz="2200" b="1" u="sng" dirty="0" smtClean="0"/>
              <a:t>Физкультминутка</a:t>
            </a:r>
            <a:br>
              <a:rPr lang="ru-RU" sz="2200" b="1" u="sng" dirty="0" smtClean="0"/>
            </a:br>
            <a:r>
              <a:rPr lang="ru-RU" sz="2000" dirty="0"/>
              <a:t>Выросли деревья в поле.</a:t>
            </a:r>
            <a:br>
              <a:rPr lang="ru-RU" sz="2000" dirty="0"/>
            </a:br>
            <a:r>
              <a:rPr lang="ru-RU" sz="2000" i="1" dirty="0"/>
              <a:t>Хорошо расти на воле!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(Потягивания — руки в стороны.)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Каждое старается,</a:t>
            </a:r>
            <a:br>
              <a:rPr lang="ru-RU" sz="2000" dirty="0"/>
            </a:br>
            <a:r>
              <a:rPr lang="ru-RU" sz="2000" dirty="0"/>
              <a:t>К небу, к солнцу тянется.</a:t>
            </a:r>
            <a:br>
              <a:rPr lang="ru-RU" sz="2000" dirty="0"/>
            </a:br>
            <a:r>
              <a:rPr lang="ru-RU" sz="2000" dirty="0"/>
              <a:t>(Потягивания—руки вверх.)</a:t>
            </a:r>
            <a:br>
              <a:rPr lang="ru-RU" sz="2000" dirty="0"/>
            </a:br>
            <a:r>
              <a:rPr lang="ru-RU" sz="2000" dirty="0"/>
              <a:t>Вот подул весёлый ветер.</a:t>
            </a:r>
            <a:br>
              <a:rPr lang="ru-RU" sz="2000" dirty="0"/>
            </a:br>
            <a:r>
              <a:rPr lang="ru-RU" sz="2000" dirty="0"/>
              <a:t>Закачались тут же ветки,</a:t>
            </a:r>
            <a:br>
              <a:rPr lang="ru-RU" sz="2000" dirty="0"/>
            </a:br>
            <a:r>
              <a:rPr lang="ru-RU" sz="2000" dirty="0"/>
              <a:t>(Дети машут руками)</a:t>
            </a:r>
            <a:br>
              <a:rPr lang="ru-RU" sz="2000" dirty="0"/>
            </a:br>
            <a:r>
              <a:rPr lang="ru-RU" sz="2000" dirty="0"/>
              <a:t>Даже толстые стволы</a:t>
            </a:r>
            <a:br>
              <a:rPr lang="ru-RU" sz="2000" dirty="0"/>
            </a:br>
            <a:r>
              <a:rPr lang="ru-RU" sz="2000" dirty="0"/>
              <a:t>Наклонились до земли.</a:t>
            </a:r>
            <a:br>
              <a:rPr lang="ru-RU" sz="2000" dirty="0"/>
            </a:br>
            <a:r>
              <a:rPr lang="ru-RU" sz="2000" dirty="0"/>
              <a:t>(Наклоны вперёд.)</a:t>
            </a:r>
            <a:br>
              <a:rPr lang="ru-RU" sz="2000" dirty="0"/>
            </a:br>
            <a:r>
              <a:rPr lang="ru-RU" sz="2000" dirty="0"/>
              <a:t>Вправо-влево, взад-вперёд—</a:t>
            </a:r>
            <a:br>
              <a:rPr lang="ru-RU" sz="2000" dirty="0"/>
            </a:br>
            <a:r>
              <a:rPr lang="ru-RU" sz="2000" i="1" dirty="0"/>
              <a:t>Так деревья ветер гнёт.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i="1" dirty="0"/>
              <a:t>(Наклоны вправо-влево, вперёд- назад.)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Он их вертит, он их крутит.</a:t>
            </a:r>
            <a:br>
              <a:rPr lang="ru-RU" sz="2000" dirty="0"/>
            </a:br>
            <a:r>
              <a:rPr lang="ru-RU" sz="2000" dirty="0"/>
              <a:t>Да когда же отдых будет?</a:t>
            </a:r>
            <a:br>
              <a:rPr lang="ru-RU" sz="2000" dirty="0"/>
            </a:br>
            <a:r>
              <a:rPr lang="ru-RU" sz="2000" dirty="0"/>
              <a:t>(Вращение туловищем.)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2736304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2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indent="139700"/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ИГРА «Четвертый лишний».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Задачи: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закреплять знания детей о насекомых.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1" i="0" dirty="0" smtClean="0">
                <a:solidFill>
                  <a:srgbClr val="000000"/>
                </a:solidFill>
                <a:effectLst/>
                <a:latin typeface="Times New Roman"/>
              </a:rPr>
              <a:t>Ход игры: 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 называется четыре слова, дети должны назвать лишнее слово: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1. заяц, еж, лиса, шмель;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2. трясогузка, паук, скворец, сорока;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3. бабочка, стрекоза, енот, пчела;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4. кузнечик, божья коровка, воробей, майский жук;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5. пчела, стрекоза, енот, пчела;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6. кузнечик, божья коровка, воробей, комар;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7. таракан, муха, пчела, майский жук;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8. стрекоза, кузнечик, пчела, божья коровка;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9. лягушка, комар, жук, бабочка;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/>
              </a:rPr>
              <a:t> 10. стрекоза, мотылек, шмель, воробей.</a:t>
            </a:r>
            <a: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/>
              </a:rPr>
            </a:br>
            <a:endParaRPr lang="ru-RU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25144"/>
            <a:ext cx="2806717" cy="19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1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/>
              <a:t>А теперь отгадаем загадки: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057794" y="908720"/>
            <a:ext cx="2952328" cy="244827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926" y="1459615"/>
            <a:ext cx="3048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0462"/>
            <a:ext cx="3168352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9" y="4362737"/>
            <a:ext cx="3090305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9" y="4362738"/>
            <a:ext cx="336814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55474"/>
            <a:ext cx="3143670" cy="2474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347863" y="3277431"/>
            <a:ext cx="31436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/>
              <a:t>Одеяло белое не руками сделано.</a:t>
            </a:r>
          </a:p>
          <a:p>
            <a:r>
              <a:rPr lang="ru-RU" sz="1600" dirty="0"/>
              <a:t>     Не ткалось и не кроилось,</a:t>
            </a:r>
          </a:p>
          <a:p>
            <a:r>
              <a:rPr lang="ru-RU" sz="1600" dirty="0"/>
              <a:t>     С неба на  землю свалилось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4930387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   Над </a:t>
            </a:r>
            <a:r>
              <a:rPr lang="ru-RU" dirty="0"/>
              <a:t>тобою, надо мною</a:t>
            </a:r>
          </a:p>
          <a:p>
            <a:r>
              <a:rPr lang="ru-RU" dirty="0"/>
              <a:t>     Пролетел мешок с водою.</a:t>
            </a:r>
          </a:p>
          <a:p>
            <a:r>
              <a:rPr lang="ru-RU" dirty="0"/>
              <a:t>     Наскочил на дальний лес –</a:t>
            </a:r>
          </a:p>
          <a:p>
            <a:r>
              <a:rPr lang="ru-RU" dirty="0"/>
              <a:t>     Прохудился и исчез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67086" y="1570561"/>
            <a:ext cx="38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  Под </a:t>
            </a:r>
            <a:r>
              <a:rPr lang="ru-RU" dirty="0"/>
              <a:t>сосною у дорожки</a:t>
            </a:r>
          </a:p>
          <a:p>
            <a:r>
              <a:rPr lang="ru-RU" dirty="0"/>
              <a:t>     Кто стоит среди травы?</a:t>
            </a:r>
          </a:p>
          <a:p>
            <a:r>
              <a:rPr lang="ru-RU" dirty="0"/>
              <a:t>     Ножка есть, но нет сапожек,</a:t>
            </a:r>
          </a:p>
          <a:p>
            <a:r>
              <a:rPr lang="ru-RU" dirty="0"/>
              <a:t>     Шляпка есть – нет головы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24128" y="5000028"/>
            <a:ext cx="3285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   Через </a:t>
            </a:r>
            <a:r>
              <a:rPr lang="ru-RU" dirty="0"/>
              <a:t>нос проходит в грудь,</a:t>
            </a:r>
          </a:p>
          <a:p>
            <a:r>
              <a:rPr lang="ru-RU" dirty="0" smtClean="0"/>
              <a:t>      И </a:t>
            </a:r>
            <a:r>
              <a:rPr lang="ru-RU" dirty="0"/>
              <a:t>обратный держит путь.</a:t>
            </a:r>
          </a:p>
          <a:p>
            <a:r>
              <a:rPr lang="ru-RU" dirty="0"/>
              <a:t>     Он невидимый и всё же</a:t>
            </a:r>
          </a:p>
          <a:p>
            <a:r>
              <a:rPr lang="ru-RU" dirty="0"/>
              <a:t>     Без него мы жить не можем</a:t>
            </a:r>
          </a:p>
        </p:txBody>
      </p:sp>
    </p:spTree>
    <p:extLst>
      <p:ext uri="{BB962C8B-B14F-4D97-AF65-F5344CB8AC3E}">
        <p14:creationId xmlns:p14="http://schemas.microsoft.com/office/powerpoint/2010/main" val="37245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206"/>
            <a:ext cx="8229600" cy="345020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Дерево, трава, цветок и птица</a:t>
            </a:r>
            <a:br>
              <a:rPr lang="ru-RU" sz="3600" dirty="0" smtClean="0"/>
            </a:br>
            <a:r>
              <a:rPr lang="ru-RU" sz="3600" dirty="0" smtClean="0"/>
              <a:t>Не всегда сумеют защититься</a:t>
            </a:r>
            <a:br>
              <a:rPr lang="ru-RU" sz="3600" dirty="0" smtClean="0"/>
            </a:br>
            <a:r>
              <a:rPr lang="ru-RU" sz="3600" dirty="0" smtClean="0"/>
              <a:t>Если будут уничтожены они</a:t>
            </a:r>
            <a:br>
              <a:rPr lang="ru-RU" sz="3600" dirty="0" smtClean="0"/>
            </a:br>
            <a:r>
              <a:rPr lang="ru-RU" sz="3600" dirty="0" smtClean="0"/>
              <a:t>На планете мы останемся одни!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84984"/>
            <a:ext cx="69127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19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78</Words>
  <Application>Microsoft Office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«Береги природу»</vt:lpstr>
      <vt:lpstr>Цели:  Раскрыть эстетическое, познавательное, оздоровительное, практическое значение природы в жизни людей и желание беречь и охранять окружающую среду; формировать у детей нормы поведения в природе.</vt:lpstr>
      <vt:lpstr>Стихотворение О. Ю. Косарева «Старичок - лесовичок». В лесу иногда, в день погожий, Сидит на пеньке старичок: На ёлку живую похожий, И ростом – не очень высок. Он любит тепло, шубу с мехом, Он солнышко ценит, уют, Смеётся он ласковым смехом, И в валенки вечно обут. Он в валенках тех – даже летом. Удобны они и легки. </vt:lpstr>
      <vt:lpstr>Презентация PowerPoint</vt:lpstr>
      <vt:lpstr>Презентация PowerPoint</vt:lpstr>
      <vt:lpstr>Физкультминутка Выросли деревья в поле. Хорошо расти на воле! (Потягивания — руки в стороны.) Каждое старается, К небу, к солнцу тянется. (Потягивания—руки вверх.) Вот подул весёлый ветер. Закачались тут же ветки, (Дети машут руками) Даже толстые стволы Наклонились до земли. (Наклоны вперёд.) Вправо-влево, взад-вперёд— Так деревья ветер гнёт. (Наклоны вправо-влево, вперёд- назад.) Он их вертит, он их крутит. Да когда же отдых будет? (Вращение туловищем.)</vt:lpstr>
      <vt:lpstr>ИГРА «Четвертый лишний». Задачи: закреплять знания детей о насекомых. Ход игры:  называется четыре слова, дети должны назвать лишнее слово: 1. заяц, еж, лиса, шмель; 2. трясогузка, паук, скворец, сорока; 3. бабочка, стрекоза, енот, пчела; 4. кузнечик, божья коровка, воробей, майский жук; 5. пчела, стрекоза, енот, пчела; 6. кузнечик, божья коровка, воробей, комар; 7. таракан, муха, пчела, майский жук; 8. стрекоза, кузнечик, пчела, божья коровка; 9. лягушка, комар, жук, бабочка;  10. стрекоза, мотылек, шмель, воробей. </vt:lpstr>
      <vt:lpstr>А теперь отгадаем загадки: </vt:lpstr>
      <vt:lpstr> Дерево, трава, цветок и птица Не всегда сумеют защититься Если будут уничтожены они На планете мы останемся одни! 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«Законы охраны природы»</dc:title>
  <dc:creator>Катюшка</dc:creator>
  <cp:lastModifiedBy>Катюшка</cp:lastModifiedBy>
  <cp:revision>11</cp:revision>
  <dcterms:created xsi:type="dcterms:W3CDTF">2020-04-23T10:56:09Z</dcterms:created>
  <dcterms:modified xsi:type="dcterms:W3CDTF">2020-04-23T14:37:58Z</dcterms:modified>
</cp:coreProperties>
</file>