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1" r:id="rId4"/>
    <p:sldId id="258" r:id="rId5"/>
    <p:sldId id="259" r:id="rId6"/>
    <p:sldId id="260" r:id="rId7"/>
    <p:sldId id="274" r:id="rId8"/>
    <p:sldId id="261" r:id="rId9"/>
    <p:sldId id="262" r:id="rId10"/>
    <p:sldId id="263" r:id="rId11"/>
    <p:sldId id="287" r:id="rId12"/>
    <p:sldId id="288" r:id="rId13"/>
    <p:sldId id="289" r:id="rId14"/>
    <p:sldId id="284" r:id="rId15"/>
    <p:sldId id="275" r:id="rId16"/>
    <p:sldId id="276" r:id="rId17"/>
    <p:sldId id="277" r:id="rId18"/>
    <p:sldId id="278" r:id="rId19"/>
    <p:sldId id="266" r:id="rId20"/>
    <p:sldId id="267" r:id="rId21"/>
    <p:sldId id="282" r:id="rId22"/>
    <p:sldId id="268" r:id="rId23"/>
    <p:sldId id="269" r:id="rId24"/>
    <p:sldId id="270" r:id="rId25"/>
    <p:sldId id="271" r:id="rId26"/>
    <p:sldId id="285" r:id="rId27"/>
    <p:sldId id="283" r:id="rId28"/>
    <p:sldId id="272" r:id="rId29"/>
    <p:sldId id="290" r:id="rId30"/>
    <p:sldId id="291" r:id="rId31"/>
    <p:sldId id="279" r:id="rId32"/>
    <p:sldId id="292" r:id="rId33"/>
    <p:sldId id="273" r:id="rId34"/>
    <p:sldId id="28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>
        <p:scale>
          <a:sx n="100" d="100"/>
          <a:sy n="100" d="100"/>
        </p:scale>
        <p:origin x="504" y="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4sar.schoolrm.ru/sveden/employees/9984/547522/?sphrase_id=2170164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nsportal.ru/pankratova-svetlana-vyachesoavovn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F5A38C-1EEE-467A-A98D-671EB9185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144" y="700644"/>
            <a:ext cx="8825658" cy="1333536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  МОРДОВИЯ</a:t>
            </a:r>
            <a:endParaRPr lang="ru-RU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11DFB55-44FE-40C4-8A9E-771E907BF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144" y="2671948"/>
            <a:ext cx="8825658" cy="2927268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>
              <a:buNone/>
            </a:pPr>
            <a:r>
              <a:rPr lang="ru-RU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Панкратовой Светланы Вячеславовны</a:t>
            </a:r>
          </a:p>
          <a:p>
            <a:pPr algn="ctr">
              <a:buNone/>
            </a:pPr>
            <a:endParaRPr lang="ru-RU" sz="9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9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МУНИЦИПАЛЬНОГО АВТОНОМНОГО ДОШКОЛЬНОГО ОБРАЗОВАТЕЛЬНОГО УЧРЕЖДЕНИЯ</a:t>
            </a:r>
          </a:p>
          <a:p>
            <a:pPr algn="ctr">
              <a:buNone/>
            </a:pPr>
            <a:r>
              <a:rPr lang="ru-RU" sz="9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– ДЕТСКИЙ САД №4»</a:t>
            </a:r>
          </a:p>
          <a:p>
            <a:pPr algn="ctr">
              <a:buNone/>
            </a:pPr>
            <a:r>
              <a:rPr lang="ru-RU" sz="9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САРАНСК</a:t>
            </a:r>
          </a:p>
          <a:p>
            <a:pPr algn="ctr">
              <a:buNone/>
            </a:pPr>
            <a:endParaRPr lang="ru-RU" sz="9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893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10A10A-FF50-49B8-BD06-8CA29E2D7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 и акциях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C5BCFA17-51F2-4EFC-B1B6-519BDC9EC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405" y="2110673"/>
            <a:ext cx="3234486" cy="4448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7C5BF4C-1486-465D-96F8-5FA2154BC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111" y="2110674"/>
            <a:ext cx="3234486" cy="44486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9168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10A10A-FF50-49B8-BD06-8CA29E2D7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очных муниципальных мероприятиях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54B45030-E808-46F1-8ECC-5F19B79AD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2224" y="2092860"/>
            <a:ext cx="3167552" cy="4473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6410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10A10A-FF50-49B8-BD06-8CA29E2D7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очных республиканских мероприятиях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22A1A8F0-C5D2-41D6-802B-8CA4031D8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9664" y="2152236"/>
            <a:ext cx="3138985" cy="4446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9629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10A10A-FF50-49B8-BD06-8CA29E2D7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очных российских мероприятиях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7EE62C54-04D4-4DAB-9D4F-1ECE7325C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9152" y="2175989"/>
            <a:ext cx="6153695" cy="4309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8410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10A10A-FF50-49B8-BD06-8CA29E2D7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 и акциях в сети Интернет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17974EDE-E435-4AC8-87E8-94F65E22E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333" y="2585687"/>
            <a:ext cx="2446687" cy="3416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7DA2C68-964A-4F86-AF41-C7C641D16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30" y="2585687"/>
            <a:ext cx="2446687" cy="3439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CB579A0-0C89-41AD-8041-E30AF1BF1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327" y="2570433"/>
            <a:ext cx="4838854" cy="3424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9732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1E36BE-9466-4E40-8FFF-884A1D755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 и акциях в сети Интернет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4A31F1F2-DCE4-446E-8F8D-09D04EEBA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875" y="2960418"/>
            <a:ext cx="3912251" cy="2765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0F1B49D-6325-42C6-9FDA-989D56838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66" y="2297875"/>
            <a:ext cx="2892190" cy="4091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F0B434B-C64F-4763-9FD7-86D1C1680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545" y="2297875"/>
            <a:ext cx="2981447" cy="4215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4775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CEF10C-73CE-4997-B1F4-94A87309C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 и акциях в сети Интернет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7789A91A-FFB1-4FDF-847F-38E363943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0245" y="2080982"/>
            <a:ext cx="3153582" cy="4462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8623FB9-24AF-451E-9967-8EAACCB7D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052" y="2080982"/>
            <a:ext cx="3265552" cy="4462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57002EB-CE1C-4DED-8B5B-20C01589E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59" y="2147865"/>
            <a:ext cx="3242461" cy="4544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4295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EEC65E-1E85-4AC1-961D-72BE7EA8D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169" y="961793"/>
            <a:ext cx="9100865" cy="706964"/>
          </a:xfrm>
        </p:spPr>
        <p:txBody>
          <a:bodyPr/>
          <a:lstStyle/>
          <a:p>
            <a:pPr algn="ctr"/>
            <a:r>
              <a:rPr lang="ru-RU" sz="24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24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C1F8B94-A620-4F2C-B209-8EC4670A0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671" y="2654133"/>
            <a:ext cx="2907575" cy="3999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465A903-50A0-4A50-962B-C9A4D7BE3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955" y="2404751"/>
            <a:ext cx="2907575" cy="3999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E5C0934B-227C-4ABA-A1FE-D7FF104CB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96212" y="2155369"/>
            <a:ext cx="2907575" cy="3999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4200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EEC65E-1E85-4AC1-961D-72BE7EA8D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169" y="961793"/>
            <a:ext cx="9005862" cy="706964"/>
          </a:xfrm>
        </p:spPr>
        <p:txBody>
          <a:bodyPr/>
          <a:lstStyle/>
          <a:p>
            <a:pPr algn="ctr"/>
            <a:r>
              <a:rPr lang="ru-RU" sz="24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24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400" dirty="0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AF3E2B34-3ABC-4E85-B150-B4B74B654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0764" y="2781628"/>
            <a:ext cx="2859469" cy="3932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14FEF45-F649-4056-A0AC-F260062B7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443" y="2449119"/>
            <a:ext cx="2859470" cy="3932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97A08A8-C488-4E66-92E9-E44CD1DAF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123" y="2166727"/>
            <a:ext cx="2859468" cy="3932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0906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EEC65E-1E85-4AC1-961D-72BE7EA8D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169" y="961793"/>
            <a:ext cx="9278995" cy="706964"/>
          </a:xfrm>
        </p:spPr>
        <p:txBody>
          <a:bodyPr/>
          <a:lstStyle/>
          <a:p>
            <a:pPr algn="ctr"/>
            <a:r>
              <a:rPr lang="ru-RU" sz="24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24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br>
              <a:rPr lang="ru-RU" sz="24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94BE520C-70E6-4F41-BE33-A643900F0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1635" y="2110847"/>
            <a:ext cx="6161698" cy="4479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6849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C059E5-66D2-43AE-BFF7-103D5A942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2" y="838200"/>
            <a:ext cx="8761413" cy="1217329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Панкратова Светлана Вячеславовна,</a:t>
            </a:r>
            <a:b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МАДОУ «Центр развития ребенка – детский сад №4»</a:t>
            </a:r>
            <a:endParaRPr lang="ru-RU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53603F6-32FE-4FD8-BC0B-B0DB1679E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7989045" cy="34163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07.06.1968 г.</a:t>
            </a:r>
          </a:p>
          <a:p>
            <a:pPr marL="0" indent="0" eaLnBrk="1" hangingPunct="1"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  высшее,  Мордовский государственный педагогический институт им. М. Е. </a:t>
            </a:r>
            <a:r>
              <a:rPr lang="ru-RU" alt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специальность «Педагогика и методика дошкольного образования», квалификация «Педагог дошкольного образования» 1997 г.;  </a:t>
            </a:r>
          </a:p>
          <a:p>
            <a:pPr marL="0" indent="0" eaLnBrk="1" hangingPunct="1"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№диплома: 0556075, 29 мая 1997г. </a:t>
            </a:r>
          </a:p>
          <a:p>
            <a:pPr marL="0" indent="0" eaLnBrk="1" hangingPunct="1"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 37 лет</a:t>
            </a:r>
          </a:p>
          <a:p>
            <a:pPr marL="0" indent="0" eaLnBrk="1" hangingPunct="1"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37 лет</a:t>
            </a:r>
          </a:p>
          <a:p>
            <a:pPr marL="0" indent="0" eaLnBrk="1" hangingPunct="1"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 последней аттестации 22.05.2019</a:t>
            </a:r>
          </a:p>
          <a:p>
            <a:pPr marL="0" indent="0"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образования РМ № 541 от 22.05.2019г.</a:t>
            </a:r>
          </a:p>
          <a:p>
            <a:pPr marL="0" indent="0" eaLnBrk="1" hangingPunct="1"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высшая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89E73DE-FBE6-45CF-8D26-86981392B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470" y="2603500"/>
            <a:ext cx="15430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0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A7137E-3B90-4021-9681-FD227849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4C3D7B8A-7ACC-4229-9A24-363D2023C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8445" y="2223488"/>
            <a:ext cx="3175109" cy="43670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3439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A7137E-3B90-4021-9681-FD227849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br>
              <a:rPr lang="ru-RU" sz="28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8D65F24-220D-4683-930C-5E945322E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4585" y="2078181"/>
            <a:ext cx="3191188" cy="43891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F62B83C-8D77-4F6B-AA9E-FCD67810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176" y="2078181"/>
            <a:ext cx="3191190" cy="4389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0494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2630FA-141C-4FD6-BAFE-730A4823E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br>
              <a:rPr lang="ru-RU" sz="32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82C6DBBE-45F0-40FA-A222-9C1386BE0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9224" y="1986223"/>
            <a:ext cx="3433552" cy="4668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6459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3BE21E-C69A-4E89-BBA9-9F1ED96BC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</a:t>
            </a:r>
            <a:r>
              <a:rPr lang="en-US" sz="28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комиссиях, педагогических интернет сообществах, в жюри конкурсов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5176339-22E1-42E2-8295-DF0166558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385" y="2514435"/>
            <a:ext cx="2926999" cy="4140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2B083ED-AAD5-4BDF-B413-B3AA0F301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639" y="2514435"/>
            <a:ext cx="2911203" cy="4140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578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980607-B39E-4512-804D-A44CD8E0D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27B530E8-32AD-4680-BDB8-A7124C13A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861" y="2229426"/>
            <a:ext cx="3204798" cy="4407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3A37BBA-AD5F-46D7-BC85-C9E8F7686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341" y="2229427"/>
            <a:ext cx="3204798" cy="44078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0965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77FE53-3D9A-4951-B4EA-07F62E9C9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1B08A310-233C-4F13-835B-962F331DD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198" y="2022642"/>
            <a:ext cx="3328459" cy="4577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AE2820B-17D2-45B4-9D8F-B5C77C176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342" y="2022641"/>
            <a:ext cx="3328460" cy="4577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6595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77FE53-3D9A-4951-B4EA-07F62E9C9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62DCC720-8CC5-44F8-A3A2-6B4D1B9C8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2688" y="2075211"/>
            <a:ext cx="3367315" cy="4631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B1AEBAD-D109-4FAE-B252-4C428DB75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999" y="2075211"/>
            <a:ext cx="3367315" cy="4631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9987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369689-6844-4210-A7AE-6D5685DC9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социально-неблагополучных семей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F4FADF25-7BDD-4753-8B41-C4D7DB27D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6083" y="2080179"/>
            <a:ext cx="3319152" cy="4565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8752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7558CE-C757-4BE3-BE33-A207B3179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 всероссийский уровень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04D6341-51FE-4399-B343-91BEAA367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695" y="2152221"/>
            <a:ext cx="3121927" cy="4561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132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7558CE-C757-4BE3-BE33-A207B3179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 международный уровень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3764B425-F724-4F45-B476-EFFC683F3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8728" y="2158204"/>
            <a:ext cx="3213862" cy="4561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0830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3EF36F-EA03-4CBE-9D00-ADD887C33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FA00FB1-2FB2-4520-8C04-34BCFF1ED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952" y="2468032"/>
            <a:ext cx="8761412" cy="3416300"/>
          </a:xfrm>
        </p:spPr>
        <p:txBody>
          <a:bodyPr/>
          <a:lstStyle/>
          <a:p>
            <a:pPr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 опыт представлен на сайте </a:t>
            </a:r>
          </a:p>
          <a:p>
            <a:pPr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 «Центр развития ребенка – детский сад №4»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тема: «Использование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мнемотаблиц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развитии ребенка дошкольника»</a:t>
            </a:r>
          </a:p>
          <a:p>
            <a:pPr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https://ds4sar.schoolrm.ru/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577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7558CE-C757-4BE3-BE33-A207B3179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 на порталах сети Интернет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B2D0D39-9024-4223-86B9-7CBEB5AF0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069" y="2126389"/>
            <a:ext cx="3213861" cy="45888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1079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A20EA7-D689-493F-961D-1411393B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всероссийский уровень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872C685-27F8-4780-B640-0E3A8BE43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3286" y="2115749"/>
            <a:ext cx="3118972" cy="4413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1F9DBE9-4B2B-4EC0-ADFA-7A16921FA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741" y="2115748"/>
            <a:ext cx="3118973" cy="4413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6726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A20EA7-D689-493F-961D-1411393B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всероссийский уровень</a:t>
            </a:r>
            <a:endParaRPr lang="ru-RU" dirty="0"/>
          </a:p>
        </p:txBody>
      </p:sp>
      <p:pic>
        <p:nvPicPr>
          <p:cNvPr id="8" name="Объект 10">
            <a:extLst>
              <a:ext uri="{FF2B5EF4-FFF2-40B4-BE49-F238E27FC236}">
                <a16:creationId xmlns="" xmlns:a16="http://schemas.microsoft.com/office/drawing/2014/main" id="{290D2749-97A0-4A70-B6BF-F43E163A2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633" y="2145743"/>
            <a:ext cx="3188816" cy="4510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12D81F8-7F10-45EC-8FFE-CADDCF7A1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982" y="2145743"/>
            <a:ext cx="3192384" cy="4510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7196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A20EA7-D689-493F-961D-1411393B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международный уровень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50A0BB1-6AE6-4C90-AB9E-BF7E1640A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43" y="2165116"/>
            <a:ext cx="3188816" cy="4507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11">
            <a:extLst>
              <a:ext uri="{FF2B5EF4-FFF2-40B4-BE49-F238E27FC236}">
                <a16:creationId xmlns="" xmlns:a16="http://schemas.microsoft.com/office/drawing/2014/main" id="{0242895A-122B-48E4-BC62-7FD7BBBEC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343" y="2165116"/>
            <a:ext cx="3393679" cy="4507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4080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A20EA7-D689-493F-961D-1411393B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республиканского уровня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F85E35A-7930-4D97-98C5-EBAB4D476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084" y="2083759"/>
            <a:ext cx="2927139" cy="4337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2254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5C01BF-8242-4B26-AC8C-4D9CDFC26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020" y="534390"/>
            <a:ext cx="8761413" cy="1425040"/>
          </a:xfrm>
        </p:spPr>
        <p:txBody>
          <a:bodyPr/>
          <a:lstStyle/>
          <a:p>
            <a:pPr algn="ctr"/>
            <a:r>
              <a:rPr lang="ru-RU" sz="28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деятельности.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EAE673A-6130-4DE2-96E4-E3D97B604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181" y="2621313"/>
            <a:ext cx="5151975" cy="3416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97EA9193-7502-4808-98E2-A8E0D7B8E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1425" y="2204733"/>
            <a:ext cx="3089633" cy="4249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3371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ADD599-824A-436E-B64A-9CE9D57C3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015" y="676785"/>
            <a:ext cx="8761413" cy="706964"/>
          </a:xfrm>
        </p:spPr>
        <p:txBody>
          <a:bodyPr/>
          <a:lstStyle/>
          <a:p>
            <a:pPr algn="ctr"/>
            <a:r>
              <a:rPr lang="ru-RU" sz="28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  <a:r>
              <a:rPr lang="ru-RU" sz="36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2B5AC9DC-E92F-465E-B675-0B2C6E7C5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2279" y="1844052"/>
            <a:ext cx="3300319" cy="4539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401B5B3-7CBB-4F23-8D3D-0EB61E177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402" y="1844052"/>
            <a:ext cx="3300319" cy="4539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8744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A1FA76-A6C0-4A2C-BF3A-4E83E34F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141" y="676785"/>
            <a:ext cx="8761413" cy="706964"/>
          </a:xfrm>
        </p:spPr>
        <p:txBody>
          <a:bodyPr/>
          <a:lstStyle/>
          <a:p>
            <a:pPr algn="ctr"/>
            <a:r>
              <a:rPr lang="ru-RU" sz="36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D4D3B9D-1FAA-48A4-BB9B-25EEC2265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987" y="1962231"/>
            <a:ext cx="3473532" cy="4777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162CF8FA-C718-4756-9BA2-4AE820D7C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3482" y="1962231"/>
            <a:ext cx="3473532" cy="4777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9698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E94542-9D37-4A4D-AD92-0D360ADB8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78" y="712411"/>
            <a:ext cx="8761413" cy="706964"/>
          </a:xfrm>
        </p:spPr>
        <p:txBody>
          <a:bodyPr/>
          <a:lstStyle/>
          <a:p>
            <a:pPr algn="ctr"/>
            <a:r>
              <a:rPr lang="ru-RU" sz="36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A21DF04-6596-497A-9C65-6D297510C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232" y="2015669"/>
            <a:ext cx="3399813" cy="4676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7F4EB790-0F9B-4971-8306-28E623212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2955" y="2015669"/>
            <a:ext cx="3399813" cy="4676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3565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D91497-A092-48CE-A3FB-0AEAB9EE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br>
              <a:rPr lang="ru-RU" sz="3600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kern="0" spc="50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https://nsportal.ru/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60A64C1A-38EE-4DB1-9FF6-A5B4FE155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54374" y="2051296"/>
            <a:ext cx="3283252" cy="45157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3898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CAF80B-FE8F-4AE8-902C-65547552C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766" y="635222"/>
            <a:ext cx="8761413" cy="706964"/>
          </a:xfrm>
        </p:spPr>
        <p:txBody>
          <a:bodyPr/>
          <a:lstStyle/>
          <a:p>
            <a:pPr algn="ctr"/>
            <a:r>
              <a:rPr lang="ru-RU" b="1" kern="0" spc="50" dirty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прошедшие экспертизу на сайтах, порталах сети Интернет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87C1104-AD94-4352-98D4-A71401C06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531" y="1878311"/>
            <a:ext cx="3149849" cy="4436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BE24801-4866-42E2-B6F7-E7C66F338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99" y="1878311"/>
            <a:ext cx="3187001" cy="4509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1012F64-A9A8-4AC8-B102-844395006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619" y="1878310"/>
            <a:ext cx="3178449" cy="4509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78907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650</TotalTime>
  <Words>374</Words>
  <Application>Microsoft Office PowerPoint</Application>
  <PresentationFormat>Произвольный</PresentationFormat>
  <Paragraphs>50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Совет директоров</vt:lpstr>
      <vt:lpstr>МИНИСТЕРСТВО ОБРАЗОВАНИЯ РЕСПУБЛИКИ   МОРДОВИЯ</vt:lpstr>
      <vt:lpstr>Панкратова Светлана Вячеславовна, воспитатель МАДОУ «Центр развития ребенка – детский сад №4»</vt:lpstr>
      <vt:lpstr>Презентация PowerPoint</vt:lpstr>
      <vt:lpstr>Участие в инновационной (экспериментальной) деятельности. </vt:lpstr>
      <vt:lpstr>Участие в инновационной (экспериментальной) деятельности.</vt:lpstr>
      <vt:lpstr>Наставничество</vt:lpstr>
      <vt:lpstr>Наставничество</vt:lpstr>
      <vt:lpstr>Наличие публикаций https://nsportal.ru/</vt:lpstr>
      <vt:lpstr>Материалы, прошедшие экспертизу на сайтах, порталах сети Интернет</vt:lpstr>
      <vt:lpstr>Результаты участия воспитанников в конкурсах и акциях </vt:lpstr>
      <vt:lpstr>Результаты участия воспитанников в очных муниципальных мероприятиях</vt:lpstr>
      <vt:lpstr>Результаты участия воспитанников в очных республиканских мероприятиях</vt:lpstr>
      <vt:lpstr>Результаты участия воспитанников в очных российских мероприятиях</vt:lpstr>
      <vt:lpstr>Результаты участия воспитанников в конкурсах и акциях в сети Интернет</vt:lpstr>
      <vt:lpstr>Результаты участия воспитанников в конкурсах и акциях в сети Интернет</vt:lpstr>
      <vt:lpstr>Результаты участия воспитанников в конкурсах и акциях в сети Интернет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Уровень образовательной организации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Уровень образовательной организации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Российский уровень </vt:lpstr>
      <vt:lpstr>Проведение открытых занятий, мастер-классов, мероприятий</vt:lpstr>
      <vt:lpstr>Проведение открытых занятий, мастер-классов, мероприятий Уровень образовательной организации</vt:lpstr>
      <vt:lpstr>Экспертная деятельность Интернет</vt:lpstr>
      <vt:lpstr>Общественно-педагогическая активность педагога: участие в комиссиях, педагогических интернет сообществах, в жюри конкурсов</vt:lpstr>
      <vt:lpstr>Позитивные результаты работы с воспитанниками</vt:lpstr>
      <vt:lpstr>Качество взаимодействия с родителями</vt:lpstr>
      <vt:lpstr>Качество взаимодействия с родителями</vt:lpstr>
      <vt:lpstr>Работа с детьми из социально-неблагополучных семей</vt:lpstr>
      <vt:lpstr>Участие педагога в профессиональных конкурсах всероссийский уровень</vt:lpstr>
      <vt:lpstr>Участие педагога в профессиональных конкурсах международный уровень</vt:lpstr>
      <vt:lpstr>Участие педагога в профессиональных конкурсах на порталах сети Интернет</vt:lpstr>
      <vt:lpstr>Награды и поощрения всероссийский уровень</vt:lpstr>
      <vt:lpstr>Награды и поощрения всероссийский уровень</vt:lpstr>
      <vt:lpstr>Награды и поощрения международный уровень</vt:lpstr>
      <vt:lpstr>Награды и поощрения республиканского уровня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  МОРДОВИЯ</dc:title>
  <dc:creator>Артём Панкратов</dc:creator>
  <cp:lastModifiedBy>1</cp:lastModifiedBy>
  <cp:revision>70</cp:revision>
  <dcterms:created xsi:type="dcterms:W3CDTF">2024-01-21T13:31:34Z</dcterms:created>
  <dcterms:modified xsi:type="dcterms:W3CDTF">2024-02-19T03:13:36Z</dcterms:modified>
</cp:coreProperties>
</file>