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  <p:sldMasterId id="2147483966" r:id="rId2"/>
  </p:sldMasterIdLst>
  <p:notesMasterIdLst>
    <p:notesMasterId r:id="rId38"/>
  </p:notesMasterIdLst>
  <p:sldIdLst>
    <p:sldId id="278" r:id="rId3"/>
    <p:sldId id="310" r:id="rId4"/>
    <p:sldId id="256" r:id="rId5"/>
    <p:sldId id="260" r:id="rId6"/>
    <p:sldId id="312" r:id="rId7"/>
    <p:sldId id="280" r:id="rId8"/>
    <p:sldId id="329" r:id="rId9"/>
    <p:sldId id="281" r:id="rId10"/>
    <p:sldId id="313" r:id="rId11"/>
    <p:sldId id="282" r:id="rId12"/>
    <p:sldId id="322" r:id="rId13"/>
    <p:sldId id="316" r:id="rId14"/>
    <p:sldId id="323" r:id="rId15"/>
    <p:sldId id="330" r:id="rId16"/>
    <p:sldId id="317" r:id="rId17"/>
    <p:sldId id="331" r:id="rId18"/>
    <p:sldId id="349" r:id="rId19"/>
    <p:sldId id="292" r:id="rId20"/>
    <p:sldId id="295" r:id="rId21"/>
    <p:sldId id="293" r:id="rId22"/>
    <p:sldId id="297" r:id="rId23"/>
    <p:sldId id="340" r:id="rId24"/>
    <p:sldId id="339" r:id="rId25"/>
    <p:sldId id="338" r:id="rId26"/>
    <p:sldId id="337" r:id="rId27"/>
    <p:sldId id="336" r:id="rId28"/>
    <p:sldId id="345" r:id="rId29"/>
    <p:sldId id="285" r:id="rId30"/>
    <p:sldId id="318" r:id="rId31"/>
    <p:sldId id="328" r:id="rId32"/>
    <p:sldId id="287" r:id="rId33"/>
    <p:sldId id="350" r:id="rId34"/>
    <p:sldId id="353" r:id="rId35"/>
    <p:sldId id="289" r:id="rId36"/>
    <p:sldId id="352" r:id="rId37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44" autoAdjust="0"/>
  </p:normalViewPr>
  <p:slideViewPr>
    <p:cSldViewPr>
      <p:cViewPr varScale="1">
        <p:scale>
          <a:sx n="103" d="100"/>
          <a:sy n="103" d="100"/>
        </p:scale>
        <p:origin x="124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4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6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2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1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053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9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5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4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65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0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6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7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2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30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7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60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36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37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01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55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76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555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5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54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98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5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18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480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7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8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1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84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5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7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0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81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51845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31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Мельникова Александра Николаевича</a:t>
            </a:r>
            <a:r>
              <a:rPr lang="ru-RU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греко-римской борьбе</a:t>
            </a:r>
            <a:b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88832" cy="165618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4</a:t>
            </a:r>
            <a:r>
              <a:rPr lang="ru-RU" sz="2000" dirty="0" smtClean="0">
                <a:solidFill>
                  <a:srgbClr val="FFFF00"/>
                </a:solidFill>
              </a:rPr>
              <a:t>. </a:t>
            </a:r>
            <a:r>
              <a:rPr lang="ru-RU" sz="2000" dirty="0" smtClean="0">
                <a:solidFill>
                  <a:srgbClr val="FFFF00"/>
                </a:solidFill>
              </a:rPr>
              <a:t>Выполнение воспитанниками требований для присвоения спортивных званий и разрядов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3884402" cy="544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5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Проведение </a:t>
            </a:r>
            <a:r>
              <a:rPr lang="ru-RU" sz="2400" dirty="0">
                <a:solidFill>
                  <a:srgbClr val="FFFF00"/>
                </a:solidFill>
              </a:rPr>
              <a:t>открытых мастер-классов, открытых занятий, мероприятий (очно</a:t>
            </a:r>
            <a:r>
              <a:rPr lang="ru-RU" sz="2400" dirty="0"/>
              <a:t>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84489"/>
              </p:ext>
            </p:extLst>
          </p:nvPr>
        </p:nvGraphicFramePr>
        <p:xfrm>
          <a:off x="539552" y="1251248"/>
          <a:ext cx="7704857" cy="481486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smtClean="0"/>
                        <a:t>п</a:t>
                      </a:r>
                      <a:r>
                        <a:rPr lang="en-US" sz="1400" dirty="0" smtClean="0"/>
                        <a:t>/</a:t>
                      </a:r>
                      <a:r>
                        <a:rPr lang="ru-RU" sz="1400" dirty="0" smtClean="0"/>
                        <a:t>п</a:t>
                      </a:r>
                      <a:endParaRPr lang="ru-RU" sz="1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19.03.2020 г.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Борцовский зал  МУДО «СДЮСШ № 4»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Тактико-техническая подготовка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«Совершенствование технико-тактических действий в тренировочных группах»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17.11.2020 г.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Борцовский зал  МУДО «СДЮСШ № 4»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Восстановительные мероприятия 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«Тренировочные занятия с восстановительным эффектом после участия в соревнованиях»</a:t>
                      </a:r>
                      <a:endParaRPr lang="ru-RU" sz="11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 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1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соревнований «Открытое первенство СДЮСШ № 4 по ОФП»</a:t>
                      </a:r>
                      <a:endParaRPr lang="ru-RU" sz="11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400361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/>
          <a:lstStyle/>
          <a:p>
            <a:r>
              <a:rPr lang="ru-RU" sz="1800" dirty="0">
                <a:solidFill>
                  <a:srgbClr val="FFC000"/>
                </a:solidFill>
              </a:rPr>
              <a:t>6</a:t>
            </a:r>
            <a:r>
              <a:rPr lang="ru-RU" sz="1800" dirty="0" smtClean="0">
                <a:solidFill>
                  <a:srgbClr val="FFC000"/>
                </a:solidFill>
              </a:rPr>
              <a:t>. </a:t>
            </a:r>
            <a:r>
              <a:rPr lang="ru-RU" sz="1800" dirty="0" smtClean="0">
                <a:solidFill>
                  <a:srgbClr val="FFC000"/>
                </a:solidFill>
              </a:rPr>
              <a:t>Выступление </a:t>
            </a:r>
            <a:r>
              <a:rPr lang="ru-RU" sz="1800" dirty="0">
                <a:solidFill>
                  <a:srgbClr val="FFC000"/>
                </a:solidFill>
              </a:rPr>
              <a:t>на заседаниях</a:t>
            </a:r>
            <a:r>
              <a:rPr lang="ru-RU" sz="2400" dirty="0">
                <a:solidFill>
                  <a:srgbClr val="FFC000"/>
                </a:solidFill>
              </a:rPr>
              <a:t>, </a:t>
            </a:r>
            <a:r>
              <a:rPr lang="ru-RU" sz="1800" dirty="0">
                <a:solidFill>
                  <a:srgbClr val="FFC000"/>
                </a:solidFill>
              </a:rPr>
              <a:t>методических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1800" dirty="0">
                <a:solidFill>
                  <a:srgbClr val="FFC000"/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rgbClr val="FFC000"/>
                </a:solidFill>
              </a:rPr>
              <a:t>(</a:t>
            </a:r>
            <a:r>
              <a:rPr lang="ru-RU" sz="2400" dirty="0" smtClean="0">
                <a:solidFill>
                  <a:srgbClr val="FFC000"/>
                </a:solidFill>
              </a:rPr>
              <a:t>очно))</a:t>
            </a:r>
            <a:endParaRPr lang="ru-RU" sz="2400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33085"/>
              </p:ext>
            </p:extLst>
          </p:nvPr>
        </p:nvGraphicFramePr>
        <p:xfrm>
          <a:off x="395536" y="1578634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24.03.2019 г.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подготовка в греко-римской борьбе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Психология тренера и спортсмена. Психолого-педагогические рекомендации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20.11.2020 г.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подготовка в греко-римской борьбе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Психологические факторы в греко-римской борьбе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22.10.2021 </a:t>
                      </a:r>
                      <a:r>
                        <a:rPr lang="ru-RU" sz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подготовка в греко-римской борьбе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компетентность как фактор профессионализма тренера-преподавателя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3888432" cy="54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</a:rPr>
              <a:t>7</a:t>
            </a:r>
            <a:r>
              <a:rPr lang="ru-RU" sz="2400" dirty="0" smtClean="0">
                <a:solidFill>
                  <a:srgbClr val="FFC000"/>
                </a:solidFill>
              </a:rPr>
              <a:t>. </a:t>
            </a:r>
            <a:r>
              <a:rPr lang="ru-RU" sz="2400" dirty="0" smtClean="0">
                <a:solidFill>
                  <a:srgbClr val="FFC000"/>
                </a:solidFill>
              </a:rPr>
              <a:t>Результаты </a:t>
            </a:r>
            <a:r>
              <a:rPr lang="ru-RU" sz="2400" dirty="0">
                <a:solidFill>
                  <a:srgbClr val="FFC000"/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2736"/>
            <a:ext cx="4032448" cy="559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640960" cy="6048672"/>
          </a:xfrm>
        </p:spPr>
        <p:txBody>
          <a:bodyPr/>
          <a:lstStyle/>
          <a:p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Республиканский турнир по греко-римской борьбе посвященном памяти мастера спорта 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СССР, заслуженного тренера РСФСР, «Почетного Динамовца» 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Кокурина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Константина Александровича.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Жигунов Анатолий -2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2. Никонов Андрей -3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Республиканские соревнования по греко-римской борьбе посвященных Дню защитника Отечества с. Б. Елховка, 2019г.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</a:t>
            </a: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Бахарев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Максим – 2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2. Жигунов Анатолий – 3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10-й юбилейный турнир по греко-римской борьбе на призы мастеров спорта СССР 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Братьев </a:t>
            </a: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Халиловых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с. </a:t>
            </a: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Лямбирь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, 2019.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Варакин Игорь-3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2. </a:t>
            </a: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Бахарев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Максим-2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Первенсвто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Республики Мордовия по спортивной борьбе (греко-римская борьба) среди юношей 2005-2006 г. г. Саранск, 20.11.2019 г.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</a:t>
            </a:r>
            <a:r>
              <a:rPr lang="ru-RU" sz="1300" dirty="0" err="1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Бахарев</a:t>
            </a: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 Максим -2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Первенство МУДО «СДЮСШ № 4» по греко-римской борьбе г. Саранск, 2019 г.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Жигунов Анатолий-3 место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Открытое первенство МУДО СДЮСШ № 4 среди младших юношей г. Саранск, 2019 г.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Малашкин Всеволод</a:t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405282"/>
          </a:xfrm>
        </p:spPr>
        <p:txBody>
          <a:bodyPr/>
          <a:lstStyle/>
          <a:p>
            <a:r>
              <a:rPr lang="ru-RU" sz="1200" dirty="0" smtClean="0"/>
              <a:t>Открытый лично-командный Республиканский турнир п </a:t>
            </a:r>
            <a:r>
              <a:rPr lang="ru-RU" sz="1200" dirty="0" err="1" smtClean="0"/>
              <a:t>осамбо</a:t>
            </a:r>
            <a:r>
              <a:rPr lang="ru-RU" sz="1200" dirty="0" smtClean="0"/>
              <a:t> посвященный празднованию 75-летия Победы и выводу войск из Афганистана на призы главы </a:t>
            </a:r>
            <a:r>
              <a:rPr lang="ru-RU" sz="1200" dirty="0" err="1" smtClean="0"/>
              <a:t>Кочкуровского</a:t>
            </a:r>
            <a:r>
              <a:rPr lang="ru-RU" sz="1200" dirty="0" smtClean="0"/>
              <a:t> муниципального района с. </a:t>
            </a:r>
            <a:r>
              <a:rPr lang="ru-RU" sz="1200" dirty="0" err="1" smtClean="0"/>
              <a:t>Семилей</a:t>
            </a:r>
            <a:r>
              <a:rPr lang="ru-RU" sz="1200" dirty="0" smtClean="0"/>
              <a:t>, 2020 г.</a:t>
            </a:r>
            <a:br>
              <a:rPr lang="ru-RU" sz="1200" dirty="0" smtClean="0"/>
            </a:br>
            <a:r>
              <a:rPr lang="ru-RU" sz="1200" dirty="0" smtClean="0"/>
              <a:t>1. Никонов Андрей-2 место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Республиканский турнир по спортивной борьбе среди юношей 2008-2009 г.р. 22-23 февраля 2021г.</a:t>
            </a:r>
            <a:br>
              <a:rPr lang="ru-RU" sz="1200" dirty="0" smtClean="0"/>
            </a:br>
            <a:r>
              <a:rPr lang="ru-RU" sz="1200" dirty="0" smtClean="0"/>
              <a:t>1. </a:t>
            </a:r>
            <a:r>
              <a:rPr lang="ru-RU" sz="1200" dirty="0" err="1" smtClean="0"/>
              <a:t>Пивцайкин</a:t>
            </a:r>
            <a:r>
              <a:rPr lang="ru-RU" sz="1200" dirty="0" smtClean="0"/>
              <a:t> Артем-1 место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Открытый Республиканский турнир по вольной борьбе, посвященный 76й годовщине Победы в Великой Отечественной Войне, памяти полного кавалера Орденов Славы Белоус Кирилла Герасимовича. </a:t>
            </a:r>
            <a:r>
              <a:rPr lang="ru-RU" sz="1200" dirty="0" err="1"/>
              <a:t>р</a:t>
            </a:r>
            <a:r>
              <a:rPr lang="ru-RU" sz="1200" dirty="0" err="1" smtClean="0"/>
              <a:t>.п</a:t>
            </a:r>
            <a:r>
              <a:rPr lang="ru-RU" sz="1200" dirty="0" smtClean="0"/>
              <a:t>. Комсомольский 06 мая 2021г.</a:t>
            </a:r>
            <a:br>
              <a:rPr lang="ru-RU" sz="1200" dirty="0" smtClean="0"/>
            </a:br>
            <a:r>
              <a:rPr lang="ru-RU" sz="1200" dirty="0" smtClean="0"/>
              <a:t>1. Жигунов Анатолий - 3место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en-US" sz="1200" dirty="0" smtClean="0"/>
              <a:t>IX </a:t>
            </a:r>
            <a:r>
              <a:rPr lang="ru-RU" sz="1200" dirty="0" smtClean="0"/>
              <a:t>городской турнир по спортивному самбо посвященному Дн</a:t>
            </a:r>
            <a:r>
              <a:rPr lang="ru-RU" sz="1200" dirty="0"/>
              <a:t>ю</a:t>
            </a:r>
            <a:r>
              <a:rPr lang="ru-RU" sz="1200" dirty="0" smtClean="0"/>
              <a:t> Победы г. Саранск 15. мая 2021 г. </a:t>
            </a:r>
            <a:br>
              <a:rPr lang="ru-RU" sz="1200" dirty="0" smtClean="0"/>
            </a:br>
            <a:r>
              <a:rPr lang="ru-RU" sz="1200" dirty="0" smtClean="0"/>
              <a:t>1. Борисов Максим – 2 место</a:t>
            </a:r>
            <a:br>
              <a:rPr lang="ru-RU" sz="1200" dirty="0" smtClean="0"/>
            </a:br>
            <a:r>
              <a:rPr lang="ru-RU" sz="1200" dirty="0" smtClean="0"/>
              <a:t>2. </a:t>
            </a:r>
            <a:r>
              <a:rPr lang="ru-RU" sz="1200" dirty="0" err="1" smtClean="0"/>
              <a:t>Пивцайкин</a:t>
            </a:r>
            <a:r>
              <a:rPr lang="ru-RU" sz="1200" dirty="0" smtClean="0"/>
              <a:t> Артем – 3 место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Открытый </a:t>
            </a:r>
            <a:r>
              <a:rPr lang="ru-RU" sz="1200" dirty="0" err="1" smtClean="0"/>
              <a:t>облатстной</a:t>
            </a:r>
            <a:r>
              <a:rPr lang="ru-RU" sz="1200" dirty="0" smtClean="0"/>
              <a:t> турнир среди юношей (2009-2011 г.р.) по </a:t>
            </a:r>
            <a:r>
              <a:rPr lang="ru-RU" sz="1200" dirty="0" err="1" smtClean="0"/>
              <a:t>греко</a:t>
            </a:r>
            <a:r>
              <a:rPr lang="ru-RU" sz="1200" dirty="0" smtClean="0"/>
              <a:t> римской борьбе, посвящённый 300-летию прокуратуры России. г. Пенза, 2021 г.</a:t>
            </a:r>
            <a:br>
              <a:rPr lang="ru-RU" sz="1200" dirty="0" smtClean="0"/>
            </a:br>
            <a:r>
              <a:rPr lang="ru-RU" sz="1200" dirty="0" smtClean="0"/>
              <a:t>1. Никонов Андрей – 2 место</a:t>
            </a:r>
            <a:br>
              <a:rPr lang="ru-RU" sz="1200" dirty="0" smtClean="0"/>
            </a:br>
            <a:r>
              <a:rPr lang="ru-RU" sz="1200" dirty="0" smtClean="0"/>
              <a:t>2. Жигунов Анатолий – 3 место</a:t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Открытый городской турнир по спортивному самбо, посвященный памяти Героя России с. </a:t>
            </a:r>
            <a:r>
              <a:rPr lang="ru-RU" sz="1200" dirty="0" err="1" smtClean="0"/>
              <a:t>Бурнаева</a:t>
            </a:r>
            <a:r>
              <a:rPr lang="ru-RU" sz="1200" dirty="0" smtClean="0"/>
              <a:t> и военнослужащим, погибшим на Северном Кавказе г. Саранск, 2021 г.</a:t>
            </a:r>
            <a:br>
              <a:rPr lang="ru-RU" sz="12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1. Борисов Максим -2 место</a:t>
            </a:r>
            <a:br>
              <a:rPr lang="ru-RU" sz="1300" dirty="0" smtClean="0"/>
            </a:br>
            <a:r>
              <a:rPr lang="ru-RU" sz="1300" dirty="0" smtClean="0"/>
              <a:t>2. </a:t>
            </a:r>
            <a:r>
              <a:rPr lang="ru-RU" sz="1300" dirty="0" err="1" smtClean="0"/>
              <a:t>Пивцайкин</a:t>
            </a:r>
            <a:r>
              <a:rPr lang="ru-RU" sz="1300" dirty="0" smtClean="0"/>
              <a:t> Артем – 2 место</a:t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Первенство Республики Мордовия по вольной борьбе среди юношей и девушек до 18 лет. </a:t>
            </a:r>
            <a:r>
              <a:rPr lang="ru-RU" sz="1300" dirty="0" err="1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р.п</a:t>
            </a: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. Комсомольский 22.01.2022 </a:t>
            </a:r>
            <a:b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>
                    <a:lumMod val="95000"/>
                  </a:schemeClr>
                </a:solidFill>
                <a:cs typeface="Times New Roman" panose="02020603050405020304" pitchFamily="18" charset="0"/>
              </a:rPr>
              <a:t>1. Борисов Максим – 1 место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1636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697224" cy="518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3960440" cy="518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528392" cy="5089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744416" cy="50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Дата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рождения: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06.10.1968 г.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Профессиональное образование: 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высшее</a:t>
            </a:r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МГПИ  им. М.Е. </a:t>
            </a:r>
            <a:r>
              <a:rPr lang="ru-RU" alt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№ диплома ЭВ № 586189,  дата выдачи 29.06.1996 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36 лет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36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тренировки», 2020 г.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7"/>
            <a:ext cx="3312368" cy="4652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7"/>
            <a:ext cx="3274336" cy="46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456384" cy="485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487"/>
            <a:ext cx="3551936" cy="4864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73454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389224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672408" cy="517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3652823" cy="517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932764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888432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0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111508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06780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866994" cy="537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08720"/>
            <a:ext cx="3817811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753">
            <a:off x="2127787" y="658052"/>
            <a:ext cx="4443958" cy="592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6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20422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8. </a:t>
            </a:r>
            <a:r>
              <a:rPr lang="ru-RU" sz="2400" dirty="0" smtClean="0">
                <a:solidFill>
                  <a:srgbClr val="FFFF00"/>
                </a:solidFill>
              </a:rPr>
              <a:t>Система взаимодействия с родителями воспитанников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84784"/>
            <a:ext cx="7848872" cy="505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2736"/>
            <a:ext cx="3888432" cy="543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88640"/>
            <a:ext cx="7894386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3835934" cy="533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6552728" cy="1944216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1268760"/>
            <a:ext cx="6620968" cy="3312368"/>
          </a:xfrm>
        </p:spPr>
        <p:txBody>
          <a:bodyPr>
            <a:normAutofit fontScale="70000" lnSpcReduction="20000"/>
          </a:bodyPr>
          <a:lstStyle/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Почетная грамота Государственного собрания – за многолетний добросовестный труд и большой вклад в развитие физической культуры и спорта.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Благодарность за большой вклад в социально-экономическое и общественно политическое развитие городского округа Саранск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Благодарность Главы Администрации городского округа Саранск за хорошую организацию и проведение первенства городского округа Саранск по греко-римской борьбе среди юношей.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Заслуженный работник физической культуры Республики Мордовия</a:t>
            </a:r>
          </a:p>
          <a:p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«Почетный работник общего образования» Российской Федерации</a:t>
            </a:r>
            <a:endParaRPr lang="ru-RU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3" y="1124744"/>
            <a:ext cx="3764632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3744416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93852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3942315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164587" cy="586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0953"/>
            <a:ext cx="3872632" cy="586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979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10</a:t>
            </a:r>
            <a:r>
              <a:rPr lang="ru-RU" sz="2000" dirty="0" smtClean="0">
                <a:solidFill>
                  <a:srgbClr val="FFC000"/>
                </a:solidFill>
              </a:rPr>
              <a:t>.Общественно-педагогическая </a:t>
            </a:r>
            <a:r>
              <a:rPr lang="ru-RU" sz="2000" dirty="0" smtClean="0">
                <a:solidFill>
                  <a:srgbClr val="FFC000"/>
                </a:solidFill>
              </a:rPr>
              <a:t>активность педагога : участие в комиссиях, педагогических сообществах, в жюри, конкурсов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56792"/>
            <a:ext cx="3600400" cy="505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7363968" cy="370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341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158417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обеспечения повышения уровня подготовленности воспитанников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6696743" cy="471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381642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2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Сохранность контингента воспитанников на этапах спортивной подготовки</a:t>
            </a:r>
            <a:endParaRPr lang="ru-RU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84288"/>
              </p:ext>
            </p:extLst>
          </p:nvPr>
        </p:nvGraphicFramePr>
        <p:xfrm>
          <a:off x="683568" y="1196752"/>
          <a:ext cx="7488832" cy="510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637335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2021-2022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4803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 списку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Учебно-тренировочная</a:t>
                      </a:r>
                      <a:r>
                        <a:rPr lang="ru-RU" sz="1200" b="1" baseline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группа </a:t>
                      </a:r>
                      <a:r>
                        <a:rPr lang="ru-RU" sz="1200" b="1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 г.о. -  </a:t>
                      </a: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Учебно-тренировочная группа -4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-  12 чел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Учебно-тренировочная группа -5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-  12 чел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7805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2.Прибыло вновь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(переводом)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Выбыло  в  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течение года  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Закончило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учебный год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Сохранность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контингента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3744416" cy="536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68344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3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Результаты </a:t>
            </a:r>
            <a:r>
              <a:rPr lang="ru-RU" sz="2400" dirty="0">
                <a:solidFill>
                  <a:srgbClr val="FFFF00"/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40769"/>
            <a:ext cx="6840760" cy="550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08720"/>
            <a:ext cx="3738161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1325</TotalTime>
  <Words>625</Words>
  <Application>Microsoft Office PowerPoint</Application>
  <PresentationFormat>Экран (4:3)</PresentationFormat>
  <Paragraphs>135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Ион</vt:lpstr>
      <vt:lpstr>1_Ион</vt:lpstr>
      <vt:lpstr>  Министерство образования Республики Мордовия  Портфолио      Мельникова Александра Николаевича тренера-преподавателя по греко-римской борьбе МУДО «СДЮСШ №4» г.о.Саранск  </vt:lpstr>
      <vt:lpstr>Презентация PowerPoint</vt:lpstr>
      <vt:lpstr>ПРЕДСТАВЛЕНИЕ</vt:lpstr>
      <vt:lpstr>1. Степень обеспечения повышения уровня подготовленности воспитанников</vt:lpstr>
      <vt:lpstr>Презентация PowerPoint</vt:lpstr>
      <vt:lpstr>2. Сохранность контингента воспитанников на этапах спортивной подготовки</vt:lpstr>
      <vt:lpstr>Презентация PowerPoint</vt:lpstr>
      <vt:lpstr>  3. Результаты анализа текущей документации</vt:lpstr>
      <vt:lpstr>Презентация PowerPoint</vt:lpstr>
      <vt:lpstr>4. Выполнение воспитанниками требований для присвоения спортивных званий и разрядов</vt:lpstr>
      <vt:lpstr>5. Проведение открытых мастер-классов, открытых занятий, мероприятий (очно)</vt:lpstr>
      <vt:lpstr>Презентация PowerPoint</vt:lpstr>
      <vt:lpstr>6.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 Результаты участия воспитанников в официальных соревнованиях</vt:lpstr>
      <vt:lpstr>Республиканский турнир по греко-римской борьбе посвященном памяти мастера спорта  СССР, заслуженного тренера РСФСР, «Почетного Динамовца»  Кокурина Константина Александровича. 1. Жигунов Анатолий -2 место 2. Никонов Андрей -3 место  Республиканские соревнования по греко-римской борьбе посвященных Дню защитника Отечества с. Б. Елховка, 2019г. 1. Бахарев Максим – 2 место 2. Жигунов Анатолий – 3 место   10-й юбилейный турнир по греко-римской борьбе на призы мастеров спорта СССР  Братьев Халиловых с. Лямбирь, 2019. 1. Варакин Игорь-3 место 2. Бахарев Максим-2 место  Первенсвто Республики Мордовия по спортивной борьбе (греко-римская борьба) среди юношей 2005-2006 г. г. Саранск, 20.11.2019 г. 1. Бахарев Максим -2 место  Первенство МУДО «СДЮСШ № 4» по греко-римской борьбе г. Саранск, 2019 г. 1. Жигунов Анатолий-3 место  Открытое первенство МУДО СДЮСШ № 4 среди младших юношей г. Саранск, 2019 г. 1. Малашкин Всеволод                     </vt:lpstr>
      <vt:lpstr>Открытый лично-командный Республиканский турнир п осамбо посвященный празднованию 75-летия Победы и выводу войск из Афганистана на призы главы Кочкуровского муниципального района с. Семилей, 2020 г. 1. Никонов Андрей-2 место  Республиканский турнир по спортивной борьбе среди юношей 2008-2009 г.р. 22-23 февраля 2021г. 1. Пивцайкин Артем-1 место  Открытый Республиканский турнир по вольной борьбе, посвященный 76й годовщине Победы в Великой Отечественной Войне, памяти полного кавалера Орденов Славы Белоус Кирилла Герасимовича. р.п. Комсомольский 06 мая 2021г. 1. Жигунов Анатолий - 3место  IX городской турнир по спортивному самбо посвященному Дню Победы г. Саранск 15. мая 2021 г.  1. Борисов Максим – 2 место 2. Пивцайкин Артем – 3 место  Открытый облатстной турнир среди юношей (2009-2011 г.р.) по греко римской борьбе, посвящённый 300-летию прокуратуры России. г. Пенза, 2021 г. 1. Никонов Андрей – 2 место 2. Жигунов Анатолий – 3 место  Открытый городской турнир по спортивному самбо, посвященный памяти Героя России с. Бурнаева и военнослужащим, погибшим на Северном Кавказе г. Саранск, 2021 г.  1. Борисов Максим -2 место 2. Пивцайкин Артем – 2 место  Первенство Республики Мордовия по вольной борьбе среди юношей и девушек до 18 лет. р.п. Комсомольский 22.01.2022  1. Борисов Максим – 1 место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Презентация PowerPoint</vt:lpstr>
      <vt:lpstr>Презентация PowerPoint</vt:lpstr>
      <vt:lpstr>10.Общественно-педагогическая активность педагога : участие в комиссиях, педагогических сообществах, в жюри, конкурсов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МУДО "СДЮСШ № 4"</cp:lastModifiedBy>
  <cp:revision>100</cp:revision>
  <cp:lastPrinted>2019-12-04T09:42:59Z</cp:lastPrinted>
  <dcterms:created xsi:type="dcterms:W3CDTF">2017-06-13T20:19:07Z</dcterms:created>
  <dcterms:modified xsi:type="dcterms:W3CDTF">2022-02-28T07:50:08Z</dcterms:modified>
</cp:coreProperties>
</file>