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8"/>
  </p:notesMasterIdLst>
  <p:sldIdLst>
    <p:sldId id="289" r:id="rId2"/>
    <p:sldId id="258" r:id="rId3"/>
    <p:sldId id="290" r:id="rId4"/>
    <p:sldId id="259" r:id="rId5"/>
    <p:sldId id="291" r:id="rId6"/>
    <p:sldId id="273" r:id="rId7"/>
    <p:sldId id="260" r:id="rId8"/>
    <p:sldId id="277" r:id="rId9"/>
    <p:sldId id="272" r:id="rId10"/>
    <p:sldId id="276" r:id="rId11"/>
    <p:sldId id="261" r:id="rId12"/>
    <p:sldId id="274" r:id="rId13"/>
    <p:sldId id="275" r:id="rId14"/>
    <p:sldId id="263" r:id="rId15"/>
    <p:sldId id="292" r:id="rId16"/>
    <p:sldId id="288" r:id="rId17"/>
    <p:sldId id="301" r:id="rId18"/>
    <p:sldId id="264" r:id="rId19"/>
    <p:sldId id="293" r:id="rId20"/>
    <p:sldId id="294" r:id="rId21"/>
    <p:sldId id="279" r:id="rId22"/>
    <p:sldId id="266" r:id="rId23"/>
    <p:sldId id="267" r:id="rId24"/>
    <p:sldId id="298" r:id="rId25"/>
    <p:sldId id="299" r:id="rId26"/>
    <p:sldId id="268" r:id="rId27"/>
    <p:sldId id="300" r:id="rId28"/>
    <p:sldId id="269" r:id="rId29"/>
    <p:sldId id="270" r:id="rId30"/>
    <p:sldId id="295" r:id="rId31"/>
    <p:sldId id="284" r:id="rId32"/>
    <p:sldId id="280" r:id="rId33"/>
    <p:sldId id="271" r:id="rId34"/>
    <p:sldId id="282" r:id="rId35"/>
    <p:sldId id="297" r:id="rId36"/>
    <p:sldId id="29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BD01AD3-EE4C-4CDD-A5BD-39E7C0248411}">
          <p14:sldIdLst>
            <p14:sldId id="289"/>
            <p14:sldId id="258"/>
            <p14:sldId id="290"/>
            <p14:sldId id="259"/>
            <p14:sldId id="291"/>
            <p14:sldId id="273"/>
            <p14:sldId id="260"/>
            <p14:sldId id="277"/>
            <p14:sldId id="272"/>
            <p14:sldId id="276"/>
            <p14:sldId id="261"/>
            <p14:sldId id="274"/>
            <p14:sldId id="275"/>
            <p14:sldId id="263"/>
            <p14:sldId id="292"/>
            <p14:sldId id="288"/>
            <p14:sldId id="301"/>
            <p14:sldId id="264"/>
            <p14:sldId id="293"/>
            <p14:sldId id="294"/>
            <p14:sldId id="279"/>
            <p14:sldId id="266"/>
            <p14:sldId id="267"/>
            <p14:sldId id="298"/>
            <p14:sldId id="299"/>
            <p14:sldId id="268"/>
            <p14:sldId id="300"/>
            <p14:sldId id="269"/>
            <p14:sldId id="270"/>
            <p14:sldId id="295"/>
            <p14:sldId id="284"/>
            <p14:sldId id="280"/>
            <p14:sldId id="271"/>
            <p14:sldId id="282"/>
            <p14:sldId id="297"/>
            <p14:sldId id="296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14959-7D67-4283-8DBE-FDAEF78919D6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A64A1-16C2-4399-A171-03179AAF17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198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/>
            <a:fld id="{298DE24A-6AA0-427D-A4DB-8A175F14A90A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A64A1-16C2-4399-A171-03179AAF17C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284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051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55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6105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731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93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079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431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833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49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32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81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870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301625" y="188913"/>
            <a:ext cx="86868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ts val="450"/>
              </a:spcBef>
              <a:buClrTx/>
              <a:buFontTx/>
              <a:buNone/>
            </a:pPr>
            <a:r>
              <a:rPr lang="ru-RU" altLang="ru-RU" sz="1400" b="1" dirty="0">
                <a:solidFill>
                  <a:srgbClr val="575F6D"/>
                </a:solidFill>
                <a:latin typeface="Times New Roman" pitchFamily="18" charset="0"/>
              </a:rPr>
              <a:t/>
            </a:r>
            <a:br>
              <a:rPr lang="ru-RU" altLang="ru-RU" sz="1400" b="1" dirty="0">
                <a:solidFill>
                  <a:srgbClr val="575F6D"/>
                </a:solidFill>
                <a:latin typeface="Times New Roman" pitchFamily="18" charset="0"/>
              </a:rPr>
            </a:br>
            <a:r>
              <a:rPr lang="ru-RU" altLang="ru-RU" sz="1400" b="1" dirty="0">
                <a:solidFill>
                  <a:srgbClr val="575F6D"/>
                </a:solidFill>
                <a:latin typeface="Times New Roman" pitchFamily="18" charset="0"/>
              </a:rPr>
              <a:t/>
            </a:r>
            <a:br>
              <a:rPr lang="ru-RU" altLang="ru-RU" sz="1400" b="1" dirty="0">
                <a:solidFill>
                  <a:srgbClr val="575F6D"/>
                </a:solidFill>
                <a:latin typeface="Times New Roman" pitchFamily="18" charset="0"/>
              </a:rPr>
            </a:br>
            <a:r>
              <a:rPr lang="ru-RU" altLang="ru-RU" sz="1400" b="1" dirty="0">
                <a:solidFill>
                  <a:srgbClr val="575F6D"/>
                </a:solidFill>
                <a:latin typeface="Times New Roman" pitchFamily="18" charset="0"/>
              </a:rPr>
              <a:t> </a:t>
            </a:r>
            <a:br>
              <a:rPr lang="ru-RU" altLang="ru-RU" sz="1400" b="1" dirty="0">
                <a:solidFill>
                  <a:srgbClr val="575F6D"/>
                </a:solidFill>
                <a:latin typeface="Times New Roman" pitchFamily="18" charset="0"/>
              </a:rPr>
            </a:br>
            <a:r>
              <a:rPr lang="ru-RU" altLang="ru-RU" sz="2700" b="1" dirty="0">
                <a:solidFill>
                  <a:srgbClr val="575F6D"/>
                </a:solidFill>
                <a:latin typeface="Times New Roman" pitchFamily="18" charset="0"/>
              </a:rPr>
              <a:t/>
            </a:r>
            <a:br>
              <a:rPr lang="ru-RU" altLang="ru-RU" sz="2700" b="1" dirty="0">
                <a:solidFill>
                  <a:srgbClr val="575F6D"/>
                </a:solidFill>
                <a:latin typeface="Times New Roman" pitchFamily="18" charset="0"/>
              </a:rPr>
            </a:br>
            <a:r>
              <a:rPr lang="ru-RU" altLang="ru-RU" sz="2900" b="1" dirty="0">
                <a:solidFill>
                  <a:srgbClr val="575F6D"/>
                </a:solidFill>
                <a:latin typeface="Times New Roman" pitchFamily="18" charset="0"/>
              </a:rPr>
              <a:t/>
            </a:r>
            <a:br>
              <a:rPr lang="ru-RU" altLang="ru-RU" sz="2900" b="1" dirty="0">
                <a:solidFill>
                  <a:srgbClr val="575F6D"/>
                </a:solidFill>
                <a:latin typeface="Times New Roman" pitchFamily="18" charset="0"/>
              </a:rPr>
            </a:br>
            <a:r>
              <a:rPr lang="ru-RU" altLang="ru-RU" sz="2900" b="1" dirty="0">
                <a:solidFill>
                  <a:srgbClr val="575F6D"/>
                </a:solidFill>
                <a:latin typeface="Times New Roman" pitchFamily="18" charset="0"/>
              </a:rPr>
              <a:t/>
            </a:r>
            <a:br>
              <a:rPr lang="ru-RU" altLang="ru-RU" sz="2900" b="1" dirty="0">
                <a:solidFill>
                  <a:srgbClr val="575F6D"/>
                </a:solidFill>
                <a:latin typeface="Times New Roman" pitchFamily="18" charset="0"/>
              </a:rPr>
            </a:br>
            <a:r>
              <a:rPr lang="ru-RU" altLang="ru-RU" b="1" dirty="0">
                <a:solidFill>
                  <a:srgbClr val="00000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1908175" y="500063"/>
            <a:ext cx="56165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32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1071563" y="3284538"/>
            <a:ext cx="7243762" cy="64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ШАЛЯЕВОЙ НИНЫ ИВАНОВНЫ,</a:t>
            </a:r>
          </a:p>
          <a:p>
            <a:pPr eaLnBrk="1" hangingPunct="1">
              <a:buClrTx/>
              <a:buFontTx/>
              <a:buNone/>
            </a:pPr>
            <a:r>
              <a:rPr lang="ru-RU" altLang="ru-RU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воспитателя МАДОУ  «Детский сад №80 комбинированного вида»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539552" y="4005263"/>
            <a:ext cx="8208912" cy="24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 рождения: 16 .06.1983г.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среднее-специальное,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Ичалковский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педагогический колледж им. С.М. Кирова, Республика Мордовия</a:t>
            </a:r>
            <a:endParaRPr lang="ru-RU" alt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Специальность: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преподавание в начальных классах со специализацией "Учитель родного языка и литературы основной школы".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Квалификация: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Учитель начальных классов. Учитель родного языка и литературы.</a:t>
            </a:r>
            <a:endParaRPr lang="ru-RU" alt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выдачи:  </a:t>
            </a:r>
            <a:r>
              <a:rPr lang="ru-RU" alt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 июня 2003 года </a:t>
            </a:r>
            <a:endParaRPr lang="en-US" alt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</a:rPr>
              <a:t>Общий трудовой стаж: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</a:rPr>
              <a:t>19 </a:t>
            </a:r>
            <a:r>
              <a:rPr lang="ru-RU" altLang="ru-RU" sz="1400" dirty="0">
                <a:solidFill>
                  <a:srgbClr val="000000"/>
                </a:solidFill>
                <a:latin typeface="Times New Roman" pitchFamily="18" charset="0"/>
              </a:rPr>
              <a:t>лет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</a:t>
            </a:r>
            <a:r>
              <a:rPr lang="ru-RU" alt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r>
              <a:rPr lang="ru-RU" alt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altLang="ru-RU" sz="1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первая </a:t>
            </a:r>
          </a:p>
          <a:p>
            <a:pPr algn="just" eaLnBrk="1" hangingPunct="1">
              <a:buClrTx/>
              <a:buFontTx/>
              <a:buNone/>
            </a:pPr>
            <a:r>
              <a:rPr lang="ru-RU" alt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altLang="ru-RU" sz="1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последней  аттестации: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22.05.2019</a:t>
            </a:r>
            <a:endParaRPr lang="ru-RU" altLang="ru-RU" sz="1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C:\Users\Старший воспитатель\Desktop\baf51634a2e42eb4d612e1bcc7ff3b3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719138"/>
            <a:ext cx="192405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9084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38" y="502540"/>
            <a:ext cx="41656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673" y="505583"/>
            <a:ext cx="4152900" cy="589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39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394645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048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640" y="188640"/>
            <a:ext cx="6419056" cy="346050"/>
          </a:xfrm>
        </p:spPr>
        <p:txBody>
          <a:bodyPr>
            <a:normAutofit fontScale="90000"/>
          </a:bodyPr>
          <a:lstStyle/>
          <a:p>
            <a:r>
              <a:rPr lang="ru-RU" sz="28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сети </a:t>
            </a:r>
            <a:r>
              <a:rPr lang="ru-RU" sz="2800" b="1" u="sng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интеренет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712"/>
            <a:ext cx="4042716" cy="5715228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836712"/>
            <a:ext cx="3966389" cy="5605064"/>
          </a:xfrm>
        </p:spPr>
      </p:pic>
    </p:spTree>
    <p:extLst>
      <p:ext uri="{BB962C8B-B14F-4D97-AF65-F5344CB8AC3E}">
        <p14:creationId xmlns:p14="http://schemas.microsoft.com/office/powerpoint/2010/main" val="117601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039349"/>
            <a:ext cx="4099864" cy="57171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20" y="116632"/>
            <a:ext cx="44378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u="sng" dirty="0" smtClean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Республиканский уровень</a:t>
            </a:r>
            <a:endParaRPr lang="ru-RU" dirty="0"/>
          </a:p>
        </p:txBody>
      </p:sp>
      <p:pic>
        <p:nvPicPr>
          <p:cNvPr id="1026" name="Picture 2" descr="https://sun9-78.userapi.com/impg/Q6qtV3Dix99tr_9lFTODOGqRHYPSvET9K7PXyA/0WuqROq5dLs.jpg?size=1600x1197&amp;quality=95&amp;sign=a5170450bc3ae749f7f59e0f0eddf14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368" y="1901822"/>
            <a:ext cx="4759244" cy="356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79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6004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</a:t>
            </a:r>
            <a:r>
              <a:rPr lang="en-US" sz="32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научно-практических конференциях, педагогических чтениях, семинарах, секциях, форумах</a:t>
            </a:r>
            <a:r>
              <a:rPr lang="en-US" sz="32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3200" b="1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радиопередачах (очно) </a:t>
            </a:r>
            <a:r>
              <a:rPr lang="ru-RU" sz="32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699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un9-29.userapi.com/impg/eZqgn89nk4GQP1bfCZD89FW5OS2heN3ZCrPsSg/4Vrm9LHAe8I.jpg?size=1196x1600&amp;quality=95&amp;sign=ed80393f5acf950ae8fda39e25b1870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18" y="212980"/>
            <a:ext cx="4842448" cy="647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94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43.userapi.com/impg/8e-cREJizgdZmoU1-G-NTnd19RBr3B_r4FEdIw/FYEpxGjkhJE.jpg?size=810x1080&amp;quality=95&amp;sign=fd6c6b56771dd6b7af3ee55924bbd53c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387416" cy="58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188640"/>
            <a:ext cx="58326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C0504D">
                    <a:lumMod val="75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Уровень образовательной организации</a:t>
            </a:r>
            <a:endParaRPr lang="ru-RU" sz="2400" dirty="0"/>
          </a:p>
        </p:txBody>
      </p:sp>
      <p:pic>
        <p:nvPicPr>
          <p:cNvPr id="3" name="Picture 2" descr="https://sun9-10.userapi.com/impg/OiuYmNO70x6Ll9AOVoPDHeD4jF-3satkw2OpSA/MCRiT08NScA.jpg?size=1196x1600&amp;quality=95&amp;sign=a83af5937ec671b2a170317638bfc96e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341" y="836712"/>
            <a:ext cx="4370581" cy="584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406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527" y="620688"/>
            <a:ext cx="4592223" cy="6140627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31507" y="188640"/>
            <a:ext cx="6408712" cy="360040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</a:rPr>
              <a:t>Республиканский уровень</a:t>
            </a:r>
            <a:endParaRPr lang="ru-RU" sz="24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790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55742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классов, мероприятий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098" name="Picture 2" descr="https://sun9-5.userapi.com/impg/vJqbIcPAPjpNSSj6Y9S4t6nXsMcqsdVN83QNFQ/cDLfKvItwYo.jpg?size=1196x1600&amp;quality=95&amp;sign=bae2fe1ee1168ef1450e4771666677c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419842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45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20147" y="116632"/>
            <a:ext cx="6013542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  <a: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2000" b="1" u="sng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4312872" cy="5750496"/>
          </a:xfrm>
          <a:prstGeom prst="rect">
            <a:avLst/>
          </a:prstGeom>
        </p:spPr>
      </p:pic>
      <p:pic>
        <p:nvPicPr>
          <p:cNvPr id="3074" name="Picture 2" descr="https://sun9-51.userapi.com/impg/jJsAmPsx0LAjoJlkO3-hYUtF64J5OBg8UWnEDA/_Ju3oEwX2mk.jpg?size=1196x1600&amp;quality=95&amp;sign=cbeeb2ae2c9bce2b7f1e12df636933a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980728"/>
            <a:ext cx="4351984" cy="575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3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  <a:endParaRPr lang="ru-RU" sz="3600" dirty="0"/>
          </a:p>
        </p:txBody>
      </p:sp>
      <p:pic>
        <p:nvPicPr>
          <p:cNvPr id="1026" name="Picture 2" descr="https://sun9-1.userapi.com/impg/LRv2tlKDLgEN8Lae2FT3Mrmr6VRC8moNhldp2g/PpyCpG4mTSM.jpg?size=1196x1600&amp;quality=95&amp;sign=65fb44bc64577976da5d012f080fcb0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84784"/>
            <a:ext cx="382164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43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835696" y="188640"/>
            <a:ext cx="4933422" cy="576064"/>
          </a:xfrm>
        </p:spPr>
        <p:txBody>
          <a:bodyPr>
            <a:noAutofit/>
          </a:bodyPr>
          <a:lstStyle/>
          <a:p>
            <a:r>
              <a:rPr lang="ru-RU" sz="20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000" u="sng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209" y="1556792"/>
            <a:ext cx="3659931" cy="520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21914"/>
            <a:ext cx="3727326" cy="52066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395103" y="4162344"/>
            <a:ext cx="2736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воспитателя</a:t>
            </a:r>
            <a:endParaRPr lang="ru-RU" sz="1400" dirty="0"/>
          </a:p>
          <a:p>
            <a:pPr algn="ctr"/>
            <a:r>
              <a:rPr lang="ru-RU" sz="14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МАДОУ «Детский сад № 80» </a:t>
            </a:r>
            <a:endParaRPr lang="ru-RU" sz="1400" dirty="0"/>
          </a:p>
          <a:p>
            <a:pPr algn="ctr"/>
            <a:r>
              <a:rPr lang="ru-RU" sz="1400" b="1" dirty="0" err="1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Шаляевой</a:t>
            </a:r>
            <a:r>
              <a:rPr lang="ru-RU" sz="14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1400" dirty="0"/>
          </a:p>
          <a:p>
            <a:pPr algn="ctr"/>
            <a:r>
              <a:rPr lang="ru-RU" sz="14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Нины Ивановны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2079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104"/>
            <a:ext cx="4464496" cy="591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4932040" y="4658072"/>
            <a:ext cx="3744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932040" y="4812636"/>
            <a:ext cx="3744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932040" y="5007363"/>
            <a:ext cx="3744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932040" y="5162128"/>
            <a:ext cx="3744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932040" y="5306144"/>
            <a:ext cx="37444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4090"/>
            <a:ext cx="4499992" cy="637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10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9.Общественно-педагогическая активность педагога, участие в комиссиях, педагогических сообществах</a:t>
            </a:r>
            <a:r>
              <a:rPr lang="en-US" sz="2400" b="1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b="1" dirty="0" smtClean="0">
                <a:ln w="11430"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жюри конкурсов.</a:t>
            </a:r>
            <a: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098" name="Picture 2" descr="https://sun9-58.userapi.com/impg/9QxZqqk4zOhcsnB-ybPBKTafBq4fHfV6SsVReQ/ObtGuVtLa0g.jpg?size=1196x1600&amp;quality=95&amp;sign=e8ddf3a259f9b1793dd2f9c9e6d9ba5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63421"/>
            <a:ext cx="4032448" cy="539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0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707088" cy="72008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pic>
        <p:nvPicPr>
          <p:cNvPr id="4098" name="Picture 2" descr="https://sun9-7.userapi.com/impg/udEtdzTevFLkWpAn9ej_MYuwALIUGa77Kx-9fw/XmPVwzy_JDk.jpg?size=1196x1600&amp;quality=95&amp;sign=e77a3758ef9383c867c1b2d39f0d4b5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87321"/>
            <a:ext cx="435990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87.userapi.com/impg/uZ9VRCZ787h2uf7840c_nSH2Ucf0J7_xeFQiAA/23DWd50Y2TE.jpg?size=1196x1600&amp;quality=95&amp;sign=6f2f380774603ab53ff24a74c39aee63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92696"/>
            <a:ext cx="435990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66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83.userapi.com/impg/xUdeCrEhwFKfNH4Ymc0tjwPw60nZg5VbJiiHBw/eZYPKsdkog8.jpg?size=1196x1600&amp;quality=95&amp;sign=c96f96ad03c09c9b751427176e776a64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43" y="565795"/>
            <a:ext cx="4320480" cy="577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9.userapi.com/impg/essUe5aJ6t1fVtpth5C9khiqQB6XCioq5Rss5g/NYhLXshXVD4.jpg?size=1196x1600&amp;quality=95&amp;sign=e8d7b25d029f937bc6e556be2fe3d0cb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65795"/>
            <a:ext cx="4320480" cy="577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350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un9-68.userapi.com/impg/DlP-mI4bcc3ittOqwuCjvZX4ksr5F-QDvGUKUg/d0zFUkm5LUQ.jpg?size=1196x1600&amp;quality=95&amp;sign=fd90221724a34009942eb297799aaa26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607972" cy="616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9134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275040" cy="72008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11.Качество взаимодействия с родителями</a:t>
            </a:r>
            <a:endParaRPr lang="ru-RU" sz="2800" dirty="0"/>
          </a:p>
        </p:txBody>
      </p:sp>
      <p:pic>
        <p:nvPicPr>
          <p:cNvPr id="7170" name="Picture 2" descr="https://sun9-38.userapi.com/impg/zD9LnRB863QdYk3MgN-HA3TLvaFfBNZKdNyVlg/rmSm-wVwBOg.jpg?size=1196x1600&amp;quality=95&amp;sign=5dcf45165a5c4b5956086b9e83a3526c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4205954" cy="562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27.userapi.com/impg/57LMuNZZ4jqUEr7hQTqWPwJLrNW_9-3BH_xqGw/k2fKwLvKETg.jpg?size=1196x1600&amp;quality=95&amp;sign=dc3a5eca03ae8739388aa82abaec424d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52736"/>
            <a:ext cx="4205954" cy="562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98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12.userapi.com/impg/HCzUMoNnnRV9xZPL7uexu8jlHEEsngmtVUntNA/4C4xBwX1MWs.jpg?size=1196x1600&amp;quality=95&amp;sign=ec2caa13cff96a10d66d0e0216df24d7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5"/>
            <a:ext cx="4680520" cy="626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391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332656"/>
            <a:ext cx="5493296" cy="576064"/>
          </a:xfrm>
        </p:spPr>
        <p:txBody>
          <a:bodyPr>
            <a:normAutofit fontScale="90000"/>
          </a:bodyPr>
          <a:lstStyle/>
          <a:p>
            <a: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12.Работа с детьми из социально-неблагополучных семей</a:t>
            </a:r>
            <a:br>
              <a:rPr lang="ru-RU" sz="24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u="sng" dirty="0"/>
          </a:p>
        </p:txBody>
      </p:sp>
      <p:pic>
        <p:nvPicPr>
          <p:cNvPr id="5122" name="Picture 2" descr="https://sun9-25.userapi.com/impg/ZRJCJTj_8fsPD8s1TnzqXOf-KORpldOm5cQvUg/sqfo4K21d7U.jpg?size=1196x1600&amp;quality=95&amp;sign=3a510c273d469e614e99307fdbdfa0f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4414992" cy="590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23.userapi.com/impg/3os_JG6nMSaLnRo3erp8dHoaVhC0HdrK6ALaPQ/DAkjxeqTxJs.jpg?size=1196x1600&amp;quality=95&amp;sign=fe2b24dac313ee3b941a8d1bef8d6959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36712"/>
            <a:ext cx="4414992" cy="590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09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порталах сети Интернет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268760"/>
            <a:ext cx="3816424" cy="5392730"/>
          </a:xfrm>
        </p:spPr>
      </p:pic>
    </p:spTree>
    <p:extLst>
      <p:ext uri="{BB962C8B-B14F-4D97-AF65-F5344CB8AC3E}">
        <p14:creationId xmlns:p14="http://schemas.microsoft.com/office/powerpoint/2010/main" val="24004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20688"/>
            <a:ext cx="4032448" cy="5671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0633" y="620688"/>
            <a:ext cx="4058471" cy="577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9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очных конкурсах</a:t>
            </a:r>
            <a:b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  <a:endParaRPr lang="ru-RU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552728" cy="461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91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" y="1364868"/>
            <a:ext cx="3888432" cy="5472608"/>
          </a:xfrm>
          <a:prstGeom prst="rect">
            <a:avLst/>
          </a:prstGeom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57" y="1355740"/>
            <a:ext cx="4449441" cy="547260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5969" y="4101172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Шаляева</a:t>
            </a:r>
            <a:endParaRPr lang="ru-RU" dirty="0"/>
          </a:p>
          <a:p>
            <a:pPr algn="ctr"/>
            <a:r>
              <a:rPr lang="ru-RU" dirty="0"/>
              <a:t>Нина Ивановна</a:t>
            </a:r>
          </a:p>
          <a:p>
            <a:pPr algn="ctr"/>
            <a:r>
              <a:rPr lang="ru-RU" dirty="0"/>
              <a:t>воспитатель МАДОУ «Детский сад №80 комбинированного вида»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90418" y="3789040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/>
              <a:t>Шаляева</a:t>
            </a:r>
            <a:endParaRPr lang="ru-RU" dirty="0"/>
          </a:p>
          <a:p>
            <a:pPr algn="ctr"/>
            <a:r>
              <a:rPr lang="ru-RU" dirty="0"/>
              <a:t>Нина Ивановна</a:t>
            </a:r>
          </a:p>
          <a:p>
            <a:pPr algn="ctr"/>
            <a:r>
              <a:rPr lang="ru-RU" dirty="0"/>
              <a:t>воспитатель МАДОУ «Детский сад №80 комбинированного вида»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26232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очных </a:t>
            </a:r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 республиканского 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59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" y="908720"/>
            <a:ext cx="4176464" cy="5812606"/>
          </a:xfrm>
        </p:spPr>
      </p:pic>
      <p:sp>
        <p:nvSpPr>
          <p:cNvPr id="2" name="Прямоугольник 1"/>
          <p:cNvSpPr/>
          <p:nvPr/>
        </p:nvSpPr>
        <p:spPr>
          <a:xfrm>
            <a:off x="1619672" y="5120"/>
            <a:ext cx="65388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Победы и призовые места в очных конкурсах</a:t>
            </a:r>
          </a:p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республиканского уровня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627" y="2276872"/>
            <a:ext cx="5037373" cy="353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04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581528" cy="100811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  </a:t>
            </a:r>
            <a: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u="sng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Сеть Интернет</a:t>
            </a:r>
            <a:br>
              <a:rPr lang="ru-RU" sz="3100" b="1" u="sng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43097"/>
            <a:ext cx="3974937" cy="56149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55" y="1222922"/>
            <a:ext cx="3954745" cy="561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sun9-66.userapi.com/impg/IZ-GAZH_2zRQSM0hwJHmyxTARoU9oT3g4Z24vQ/eCIisTDtjzM.jpg?size=1196x1600&amp;quality=95&amp;sign=88c82688ade39b69f2e71838c4b7bec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24744"/>
            <a:ext cx="4198426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23728" y="332656"/>
            <a:ext cx="5796136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u="sng" dirty="0" smtClean="0">
                <a:ln w="1905"/>
                <a:solidFill>
                  <a:srgbClr val="C0504D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Муниципальный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93585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013" y="1052736"/>
            <a:ext cx="4273666" cy="57124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05846" y="2606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 smtClean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37201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68.userapi.com/impg/jYbQ2IH2oLTqfrViGDuLruSxxFKQnUlYUm-Ulg/JSFmgRn2vwM.jpg?size=1196x1600&amp;quality=95&amp;sign=9c478de2578ab62bf7553072a3a9b318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4263272" cy="570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45328" y="260648"/>
            <a:ext cx="59401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 smtClean="0">
                <a:ln w="1905"/>
                <a:solidFill>
                  <a:srgbClr val="C0504D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Международный уровень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749946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-99392"/>
            <a:ext cx="6592973" cy="79908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597" y="711496"/>
            <a:ext cx="4482498" cy="5976664"/>
          </a:xfrm>
          <a:prstGeom prst="rect">
            <a:avLst/>
          </a:prstGeom>
        </p:spPr>
      </p:pic>
      <p:pic>
        <p:nvPicPr>
          <p:cNvPr id="2050" name="Picture 2" descr="https://sun9-3.userapi.com/impg/4U8z_4S4SYFt4kIEbBa_wzCPGSlfHKPKp4W6Jw/8o7_rYQA3RI.jpg?size=1196x1600&amp;quality=95&amp;sign=222990ee141149c1dad5fc8f0537d02f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98" y="711496"/>
            <a:ext cx="446755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0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АТТЕСТАЦИЯМОЯ22\грамота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78" y="0"/>
            <a:ext cx="48516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156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277"/>
            <a:ext cx="4137273" cy="582479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61951"/>
            <a:ext cx="4131982" cy="5820147"/>
          </a:xfrm>
        </p:spPr>
      </p:pic>
      <p:sp>
        <p:nvSpPr>
          <p:cNvPr id="2" name="Прямоугольник 1"/>
          <p:cNvSpPr/>
          <p:nvPr/>
        </p:nvSpPr>
        <p:spPr>
          <a:xfrm>
            <a:off x="1979712" y="165793"/>
            <a:ext cx="459234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</a:p>
          <a:p>
            <a:pPr algn="ctr"/>
            <a:r>
              <a:rPr lang="ru-RU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сети Интернет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262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332656"/>
            <a:ext cx="7258000" cy="41805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u="sng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12" y="949741"/>
            <a:ext cx="4146630" cy="582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49741"/>
            <a:ext cx="4238116" cy="582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8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36.userapi.com/impg/9LYm5nlhQDQA76PXJ5wsCWwXH-O8v1B2MwoUjA/MBGFMAXR9nM.jpg?size=763x1080&amp;quality=96&amp;sign=6c9cfe1100a6a6390efb52bee2c35a0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680520" cy="662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6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sv4.userapi.com/c536236/u517291627/docs/d22/a887511b30fa/sertifikat_sovushka.png?extra=x2ewml_rK6eppp-5ZoQYR-IWtqyRE2mwN0HTcAQratHqqy-UufOO1OxKqd2wI33U-rBCzPxX1Yeo0lTaDmpFsS3g1xFOMU4vJacQYL1SbgDOIDki8icwOfRWS-TvO6rPSzPuhKNM3IU21HQnBB2fgdh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83687"/>
            <a:ext cx="3960440" cy="559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960440" cy="561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697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</TotalTime>
  <Words>259</Words>
  <Application>Microsoft Office PowerPoint</Application>
  <PresentationFormat>Экран (4:3)</PresentationFormat>
  <Paragraphs>52</Paragraphs>
  <Slides>36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1. Участие в инновационной (экспериментальной) деятельности</vt:lpstr>
      <vt:lpstr>Презентация PowerPoint</vt:lpstr>
      <vt:lpstr>2. Наставничество</vt:lpstr>
      <vt:lpstr>Презентация PowerPoint</vt:lpstr>
      <vt:lpstr>Презентация PowerPoint</vt:lpstr>
      <vt:lpstr> Международный уровень  </vt:lpstr>
      <vt:lpstr>Презентация PowerPoint</vt:lpstr>
      <vt:lpstr>Презентация PowerPoint</vt:lpstr>
      <vt:lpstr>Презентация PowerPoint</vt:lpstr>
      <vt:lpstr>4. Результаты участия воспитанников в: конкурсах; выставках; турнирах; соревнованиях; - акциях; - фестивалях</vt:lpstr>
      <vt:lpstr>В сети интеренет</vt:lpstr>
      <vt:lpstr>Презентация PowerPoint</vt:lpstr>
      <vt:lpstr>6. Выступления на заседаниях методических советов,  научно-практических конференциях, педагогических чтениях, семинарах, секциях, форумах, радиопередачах (очно)  </vt:lpstr>
      <vt:lpstr>Презентация PowerPoint</vt:lpstr>
      <vt:lpstr>Презентация PowerPoint</vt:lpstr>
      <vt:lpstr>Республиканский уровень</vt:lpstr>
      <vt:lpstr>7. Проведение открытых занятий,  мастер – классов, мероприятий </vt:lpstr>
      <vt:lpstr> Уровень образовательной организации </vt:lpstr>
      <vt:lpstr>Республиканский уровень</vt:lpstr>
      <vt:lpstr>Презентация PowerPoint</vt:lpstr>
      <vt:lpstr>9.Общественно-педагогическая активность педагога, участие в комиссиях, педагогических сообществах, в жюри конкурсов. </vt:lpstr>
      <vt:lpstr>10. Позитивные результаты работы с воспитанниками </vt:lpstr>
      <vt:lpstr>Презентация PowerPoint</vt:lpstr>
      <vt:lpstr>Презентация PowerPoint</vt:lpstr>
      <vt:lpstr>11.Качество взаимодействия с родителями</vt:lpstr>
      <vt:lpstr>Презентация PowerPoint</vt:lpstr>
      <vt:lpstr>12.Работа с детьми из социально-неблагополучных семей </vt:lpstr>
      <vt:lpstr>13. Участие педагога в профессиональных конкурсах На порталах сети Интернет</vt:lpstr>
      <vt:lpstr>Участие в очных конкурсах муниципального уровня</vt:lpstr>
      <vt:lpstr>Презентация PowerPoint</vt:lpstr>
      <vt:lpstr>Презентация PowerPoint</vt:lpstr>
      <vt:lpstr>14. Награды и поощрения   Сеть Интернет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образования городского округа Саранск  ПОРТФОЛИО Шаляевой Нины Ивановны Воспитателя МАДОУ «Детский сад №80 комбинированного вида» г.о. Саранск</dc:title>
  <dc:creator>admin</dc:creator>
  <cp:lastModifiedBy>ПК</cp:lastModifiedBy>
  <cp:revision>45</cp:revision>
  <dcterms:created xsi:type="dcterms:W3CDTF">2021-10-25T19:43:10Z</dcterms:created>
  <dcterms:modified xsi:type="dcterms:W3CDTF">2022-12-01T10:06:14Z</dcterms:modified>
</cp:coreProperties>
</file>