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0C68D-E092-4520-986D-D05D75F09C58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89BD9-6C00-4882-8AD8-6F078EAF2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6DA4-FD9E-425B-A00E-B0B1CE53A800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69273-0E2E-432E-B28F-30E56ADBA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A13-617A-471E-85AC-274FFB8AD797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0520F-5B3A-4D92-BA98-37039ED9E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A9EDC-20FE-4BEF-BD27-30D13957C83C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E9930-BC96-4831-B28F-58BFAB41B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3CB03-688A-4073-A813-3FCC425B8AB2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B3176-44EC-4BE7-B529-594E841388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5FE6A-452E-449B-A932-96BDD8FA9138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E7976-82E2-4D4E-9DAE-12E57FE48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4C89-348B-4449-8464-097111803805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ED55-F826-4DA5-B81D-756850A0B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FA83-AF6C-4C32-9333-E478ED27E711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4724-6B9C-42C0-A034-A399C7A28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9FBD9-E64D-4069-A58F-F22852277819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FE53C-89DF-4744-9914-53A72571A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818B0-7C7C-4B53-BA76-EBB2B3E2B428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80B35-F7FF-4D60-A708-89014D379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EA9CD-59E0-42CA-AD91-5F25E3B2C744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608D-0FFF-4999-B0F8-8BDC30958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518353-6CA1-4458-9621-3906C7D52005}" type="datetimeFigureOut">
              <a:rPr lang="ru-RU"/>
              <a:pPr>
                <a:defRPr/>
              </a:pPr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4539E1-1CD2-46B4-A909-C5C98BCA5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Этюд интерьера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125413"/>
            <a:ext cx="3960813" cy="2943225"/>
          </a:xfrm>
        </p:spPr>
      </p:pic>
      <p:pic>
        <p:nvPicPr>
          <p:cNvPr id="14339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3213100"/>
            <a:ext cx="3960813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24100" y="115888"/>
            <a:ext cx="4159250" cy="3101975"/>
          </a:xfrm>
        </p:spPr>
      </p:pic>
      <p:pic>
        <p:nvPicPr>
          <p:cNvPr id="15363" name="Рисунок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3284538"/>
            <a:ext cx="414337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76250"/>
            <a:ext cx="7561262" cy="5881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2420938"/>
            <a:ext cx="4321175" cy="2592387"/>
          </a:xfrm>
        </p:spPr>
      </p:pic>
      <p:pic>
        <p:nvPicPr>
          <p:cNvPr id="17411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809625"/>
            <a:ext cx="28765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25" y="260350"/>
            <a:ext cx="3248025" cy="45259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275" y="3759200"/>
            <a:ext cx="4681538" cy="26844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850" y="188913"/>
            <a:ext cx="4176713" cy="31178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700213"/>
            <a:ext cx="4318000" cy="4954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Calibri</vt:lpstr>
      <vt:lpstr>Arial</vt:lpstr>
      <vt:lpstr>Тема Office</vt:lpstr>
      <vt:lpstr>Этюд интерьера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Этюд интерьера</dc:title>
  <dc:creator>ADMIN</dc:creator>
  <cp:lastModifiedBy>avk</cp:lastModifiedBy>
  <cp:revision>2</cp:revision>
  <dcterms:created xsi:type="dcterms:W3CDTF">2020-04-11T13:34:35Z</dcterms:created>
  <dcterms:modified xsi:type="dcterms:W3CDTF">2020-04-14T07:59:34Z</dcterms:modified>
</cp:coreProperties>
</file>