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72" r:id="rId4"/>
    <p:sldId id="269" r:id="rId5"/>
    <p:sldId id="259" r:id="rId6"/>
    <p:sldId id="270" r:id="rId7"/>
    <p:sldId id="271" r:id="rId8"/>
    <p:sldId id="264" r:id="rId9"/>
    <p:sldId id="266" r:id="rId10"/>
    <p:sldId id="267" r:id="rId11"/>
    <p:sldId id="268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E9CE2-18DD-4B2A-B814-678D82D3101B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7E41-44AF-403E-A980-C67C10B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idroponika.by/wp-content/gallery/foto-lekarstvennyih-rasteniy/kalendula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tem_leaf.png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442915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/>
              <a:t>«Правильно используем </a:t>
            </a:r>
            <a:r>
              <a:rPr lang="ru-RU" sz="2400" b="1" dirty="0" smtClean="0"/>
              <a:t>лекарственные </a:t>
            </a:r>
            <a:r>
              <a:rPr lang="ru-RU" sz="2400" b="1" dirty="0" smtClean="0"/>
              <a:t>растения»  </a:t>
            </a:r>
            <a:br>
              <a:rPr lang="ru-RU" sz="2400" b="1" dirty="0" smtClean="0"/>
            </a:br>
            <a:r>
              <a:rPr lang="ru-RU" sz="2400" b="1" dirty="0" err="1" smtClean="0"/>
              <a:t>Учебно</a:t>
            </a:r>
            <a:r>
              <a:rPr lang="ru-RU" sz="2400" b="1" dirty="0" smtClean="0"/>
              <a:t> </a:t>
            </a:r>
            <a:r>
              <a:rPr lang="ru-RU" sz="2400" b="1" dirty="0" smtClean="0"/>
              <a:t>- методическое пособие 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Данное электронное пособие предназначено для детей старшего    дошкольного возраста для ознакомления и формирования знаний о лекарственных травах и их правильного использования.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928826"/>
          </a:xfrm>
          <a:effectLst/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Авторская разработка воспитателя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Петровой Елены Владимировны</a:t>
            </a: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Ромоданово 2019 </a:t>
            </a:r>
            <a:endParaRPr lang="ru-RU" sz="1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" descr="ladybu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52" y="332656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ile73aOj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157192"/>
            <a:ext cx="1851205" cy="1338461"/>
          </a:xfrm>
          <a:prstGeom prst="rect">
            <a:avLst/>
          </a:prstGeom>
        </p:spPr>
      </p:pic>
      <p:pic>
        <p:nvPicPr>
          <p:cNvPr id="12" name="Рисунок 11" descr="601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348880"/>
            <a:ext cx="1800200" cy="1333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8864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Отгадай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верхушке стебелька —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Солнышко и облака.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Белая корзинка, золотое донце,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ней лежит росинка.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сверкает солнце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005064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Вдоль дорожек его встретишь,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Ранки, ссадины излечишь,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Сорвешь листочек осторожно.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Кто нас излечит?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860032" y="3717032"/>
            <a:ext cx="33123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Золотой и молодой,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неделю стал седой,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денёчка через два,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Облысела голова.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Спрячу-ка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карманчик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Бывший...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4048" y="1412776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Растет зеленою стеной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Ее обходят стороной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Колючая и злая дива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 как зовут траву?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341719600_podorozhn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5013176"/>
            <a:ext cx="1877566" cy="1403016"/>
          </a:xfrm>
          <a:prstGeom prst="rect">
            <a:avLst/>
          </a:prstGeom>
          <a:blipFill dpi="0" rotWithShape="1">
            <a:blip r:embed="rId5" cstate="print">
              <a:alphaModFix amt="0"/>
            </a:blip>
            <a:srcRect/>
            <a:tile tx="0" ty="0" sx="100000" sy="100000" flip="none" algn="tl"/>
          </a:blipFill>
        </p:spPr>
      </p:pic>
      <p:pic>
        <p:nvPicPr>
          <p:cNvPr id="15" name="Рисунок 14" descr="krapiv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2132856"/>
            <a:ext cx="1050805" cy="153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081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Желаем всем крепкого здоровья!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0" descr="daisy.png"/>
          <p:cNvPicPr/>
          <p:nvPr/>
        </p:nvPicPr>
        <p:blipFill>
          <a:blip r:embed="rId2" cstate="print"/>
          <a:srcRect b="3704"/>
          <a:stretch>
            <a:fillRect/>
          </a:stretch>
        </p:blipFill>
        <p:spPr>
          <a:xfrm>
            <a:off x="5786446" y="2000240"/>
            <a:ext cx="2985407" cy="4620986"/>
          </a:xfrm>
          <a:prstGeom prst="rect">
            <a:avLst/>
          </a:prstGeom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3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14" name="Picture 1" descr="ladybug.png"/>
          <p:cNvPicPr/>
          <p:nvPr/>
        </p:nvPicPr>
        <p:blipFill>
          <a:blip r:embed="rId4" cstate="print"/>
          <a:stretch>
            <a:fillRect/>
          </a:stretch>
        </p:blipFill>
        <p:spPr>
          <a:xfrm rot="9757449">
            <a:off x="7814720" y="2511474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6" descr="F:\!CKAЧKA!\36ab572171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556792"/>
            <a:ext cx="508476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Введение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000" dirty="0" smtClean="0"/>
              <a:t>Нас повсюду окружают растения: цветы, травы, деревья и кустарники.  Без растений не было бы жизни на земле.  Человек ещё </a:t>
            </a:r>
            <a:r>
              <a:rPr lang="ru-RU" sz="2000" dirty="0" err="1" smtClean="0"/>
              <a:t>издавно</a:t>
            </a:r>
            <a:r>
              <a:rPr lang="ru-RU" sz="2000" dirty="0" smtClean="0"/>
              <a:t> заметил,  что животные из множества растений выбирают те, которые помогут им излечиться и начал изучать эти растения и свойства.</a:t>
            </a:r>
          </a:p>
          <a:p>
            <a:pPr>
              <a:buNone/>
            </a:pPr>
            <a:r>
              <a:rPr lang="ru-RU" sz="2000" dirty="0" smtClean="0"/>
              <a:t>      Растения помогают нам дышать. С их помощью можно вылечить некоторые болезни людей и животных. Просто нужно знать, какие растения являются лекарственными и правильно их использовать. </a:t>
            </a: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     И в зарослях лесных, в полях и на лугах</a:t>
            </a:r>
          </a:p>
          <a:p>
            <a:pPr>
              <a:buNone/>
            </a:pPr>
            <a:r>
              <a:rPr lang="ru-RU" sz="2000" dirty="0" smtClean="0"/>
              <a:t>      Где всё для сердца мило,</a:t>
            </a:r>
          </a:p>
          <a:p>
            <a:pPr>
              <a:buNone/>
            </a:pPr>
            <a:r>
              <a:rPr lang="ru-RU" sz="2000" dirty="0" smtClean="0"/>
              <a:t>      Где чистым воздухом, так сладостно дышать.</a:t>
            </a:r>
          </a:p>
          <a:p>
            <a:pPr>
              <a:buNone/>
            </a:pPr>
            <a:r>
              <a:rPr lang="ru-RU" sz="2000" dirty="0" smtClean="0"/>
              <a:t>      Есть в травах и цветах целительная сила,</a:t>
            </a:r>
          </a:p>
          <a:p>
            <a:pPr>
              <a:buNone/>
            </a:pPr>
            <a:r>
              <a:rPr lang="ru-RU" sz="2000" dirty="0" smtClean="0"/>
              <a:t>      Для всех умеющих их тайну разгадать.</a:t>
            </a:r>
          </a:p>
          <a:p>
            <a:pPr>
              <a:buNone/>
            </a:pPr>
            <a:r>
              <a:rPr lang="ru-RU" sz="2000" dirty="0" smtClean="0"/>
              <a:t>                                  (Вс. Рождественский)  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85791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Цель:  </a:t>
            </a:r>
            <a:r>
              <a:rPr lang="ru-RU" sz="2000" dirty="0" smtClean="0"/>
              <a:t>Формировать знания детей о лекарственных травах и их правильного использования и поддерживать активный интерес у детей к окружающей природе:  укрепляя, стимулируя и удовлетворяя детскую любознательность.</a:t>
            </a:r>
            <a:br>
              <a:rPr lang="ru-RU" sz="2000" dirty="0" smtClean="0"/>
            </a:br>
            <a:r>
              <a:rPr lang="ru-RU" sz="2000" b="1" dirty="0" smtClean="0"/>
              <a:t>Задачи: </a:t>
            </a:r>
            <a:br>
              <a:rPr lang="ru-RU" sz="2000" b="1" dirty="0" smtClean="0"/>
            </a:br>
            <a:r>
              <a:rPr lang="ru-RU" sz="2000" dirty="0" smtClean="0"/>
              <a:t>1. Поддерживать активный интерес у детей к окружающей природе.                                         2. Формировать у детей  знания о том, что некоторые растения являются лекарственными.     </a:t>
            </a:r>
            <a:br>
              <a:rPr lang="ru-RU" sz="2000" dirty="0" smtClean="0"/>
            </a:br>
            <a:r>
              <a:rPr lang="ru-RU" sz="2000" dirty="0" smtClean="0"/>
              <a:t> 3. Закреплять знания названий лекарственных растений, умение различать их по внешнему виду                                                                                                                               4. Активизировать словарь детей путём введения новых слов.                                                 5. Укреплять, стимулировать и удовлетворять любознательность детей.                               6. Воспитывать любовь и бережное отношение к родной природе.</a:t>
            </a:r>
            <a:br>
              <a:rPr lang="ru-RU" sz="2000" dirty="0" smtClean="0"/>
            </a:br>
            <a:r>
              <a:rPr lang="ru-RU" sz="2000" b="1" dirty="0" smtClean="0"/>
              <a:t>Интеграция областей: </a:t>
            </a:r>
            <a:r>
              <a:rPr lang="ru-RU" sz="2000" dirty="0" smtClean="0"/>
              <a:t>физической, познавательной, речевой, художественно -  эстетической, социально –коммуникативной.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36712"/>
            <a:ext cx="371635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4320480" cy="56938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Если вдруг ты заболел,</a:t>
            </a:r>
          </a:p>
          <a:p>
            <a:r>
              <a:rPr lang="ru-RU" sz="2800" b="1" dirty="0" smtClean="0"/>
              <a:t>Не спеши с таблетками,</a:t>
            </a:r>
          </a:p>
          <a:p>
            <a:r>
              <a:rPr lang="ru-RU" sz="2800" b="1" dirty="0" smtClean="0"/>
              <a:t>Пригласи своих друзей</a:t>
            </a:r>
          </a:p>
          <a:p>
            <a:r>
              <a:rPr lang="ru-RU" sz="2800" b="1" dirty="0" smtClean="0"/>
              <a:t>С зелеными ветками.</a:t>
            </a:r>
          </a:p>
          <a:p>
            <a:r>
              <a:rPr lang="ru-RU" sz="2800" b="1" dirty="0" smtClean="0"/>
              <a:t>Они и красивей, и тоже лечебные,</a:t>
            </a:r>
          </a:p>
          <a:p>
            <a:r>
              <a:rPr lang="ru-RU" sz="2800" b="1" dirty="0" smtClean="0"/>
              <a:t>Бывают и горькие, но очень полезные.</a:t>
            </a:r>
          </a:p>
          <a:p>
            <a:r>
              <a:rPr lang="ru-RU" sz="2800" b="1" dirty="0" smtClean="0"/>
              <a:t>Помногу их пить тоже нельзя,</a:t>
            </a:r>
          </a:p>
          <a:p>
            <a:r>
              <a:rPr lang="ru-RU" sz="2800" b="1" dirty="0" smtClean="0"/>
              <a:t>Бывают опасными эти друзья.</a:t>
            </a:r>
          </a:p>
          <a:p>
            <a:r>
              <a:rPr lang="ru-RU" sz="2800" b="1" dirty="0" smtClean="0"/>
              <a:t>                          М. Киселева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Рисунок 6" descr="Календула. Лекарственные растения картинки и фото с описаниями">
            <a:hlinkClick r:id="rId2" tooltip="&quot;Календула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00372"/>
            <a:ext cx="6000792" cy="3857628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00034" y="428604"/>
            <a:ext cx="828680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Календула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Самый популярный цветок на дачных участках, клумбах и цветниках. Однолетнее растение, цветущее с июня по октябрь ярко-оранжевыми душистыми цветками. Его народное название ноготки знакомо всем с детства.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Из цветов календулы делают настойки и мази, отвары используют для примочек. Настои календулы принимают при гастритах и колитах, болезнях печени и желчного пузыря, ишемической болезни сердца и хронических бронхитах.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752600"/>
            <a:ext cx="85074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rgbClr val="688E05"/>
                </a:solidFill>
                <a:latin typeface="Helvetica" charset="-52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688E05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14356"/>
            <a:ext cx="81439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                                          Подорожник</a:t>
            </a:r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24242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Неприглядная на вид травка знакома всем с детства. Кто из нас не прикладывал его листик к разбитой коленке?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24242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Это натуральное лекарство, благосклонно подаренное жителям земли природой.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24242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Рекомендуется применять при язве желудка, болях в кишечнике.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6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500306"/>
            <a:ext cx="5737840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Ромашка 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Ромашка аптечная, или лекарственная – это невысокое растение, одно из самых популярных лекарственных растений. Цветы ромашки  входят в состав успокоительных сборов, свежими отварами из цветков ромашки пользуются для промывании ран. Отвары из ромашки используют для простудных заболеваниях для  полоскания горла. Ромашка поможет и больному животику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желудочно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– кишечному тракту. Также её используют при изготовлении питательных кремов, лосьонов и шампуней.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58114159_27f66bd1b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786058"/>
            <a:ext cx="588405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40" y="214290"/>
            <a:ext cx="85725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Крапива   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Это многолетнее  лекарственное травянистое  растение. Листья тёмно-зелёные, к тому же покрыты большим числом жгучих волосков. Цветки растения жёлто-зелёные, собраны в соцветия  - колоски. В молодой крапиве содержится много  аскорбиновой кислоты. Крапива улучшает свёртываемость крови. Она имеет свойства – ранозаживляющее, мочегонное и общеукрепляющее. </a:t>
            </a:r>
          </a:p>
        </p:txBody>
      </p:sp>
      <p:pic>
        <p:nvPicPr>
          <p:cNvPr id="3" name="Рисунок 2" descr="krap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428868"/>
            <a:ext cx="6408712" cy="4020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ttle_Soup_MFM_reci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1047750"/>
            <a:ext cx="71247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к трав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лек травы</Template>
  <TotalTime>526</TotalTime>
  <Words>496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лек травы</vt:lpstr>
      <vt:lpstr>«Правильно используем лекарственные растения»   Учебно - методическое пособие                              Данное электронное пособие предназначено для детей старшего    дошкольного возраста для ознакомления и формирования знаний о лекарственных травах и их правильного использования. </vt:lpstr>
      <vt:lpstr>Введение</vt:lpstr>
      <vt:lpstr>Цель:  Формировать знания детей о лекарственных травах и их правильного использования и поддерживать активный интерес у детей к окружающей природе:  укрепляя, стимулируя и удовлетворяя детскую любознательность. Задачи:  1. Поддерживать активный интерес у детей к окружающей природе.                                         2. Формировать у детей  знания о том, что некоторые растения являются лекарственными.       3. Закреплять знания названий лекарственных растений, умение различать их по внешнему виду                                                                                                                               4. Активизировать словарь детей путём введения новых слов.                                                 5. Укреплять, стимулировать и удовлетворять любознательность детей.                               6. Воспитывать любовь и бережное отношение к родной природе. Интеграция областей: физической, познавательной, речевой, художественно -  эстетической, социально –коммуникативной.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Желаем всем крепкого здоровья!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 растения</dc:title>
  <dc:creator>user</dc:creator>
  <cp:lastModifiedBy>Дом</cp:lastModifiedBy>
  <cp:revision>40</cp:revision>
  <dcterms:created xsi:type="dcterms:W3CDTF">2014-04-27T14:33:28Z</dcterms:created>
  <dcterms:modified xsi:type="dcterms:W3CDTF">2023-04-11T19:30:00Z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