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25D80-4E9B-4036-A7CA-99C28560BE65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C58A9-F571-438D-8705-E09DAFDE7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7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58A9-F571-438D-8705-E09DAFDE7F2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58A9-F571-438D-8705-E09DAFDE7F2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C58A9-F571-438D-8705-E09DAFDE7F2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ds02.infourok.ru/uploads/ex/0dc1/00024428-3f82b475/hello_html_m7ea10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755576" y="1052736"/>
            <a:ext cx="763284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Презентация для детей дошкольного </a:t>
            </a:r>
            <a:r>
              <a:rPr lang="ru-RU" sz="3600" b="1" dirty="0" smtClean="0">
                <a:solidFill>
                  <a:srgbClr val="00B0F0"/>
                </a:solidFill>
              </a:rPr>
              <a:t>возраста: </a:t>
            </a:r>
            <a:endParaRPr lang="ru-RU" sz="36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00B050"/>
                </a:solidFill>
              </a:rPr>
              <a:t>«В мире прекрасных цветов»</a:t>
            </a:r>
          </a:p>
          <a:p>
            <a:pPr algn="r"/>
            <a:r>
              <a:rPr lang="ru-RU" sz="3200" dirty="0" smtClean="0">
                <a:solidFill>
                  <a:srgbClr val="0070C0"/>
                </a:solidFill>
              </a:rPr>
              <a:t>Подготовила </a:t>
            </a:r>
            <a:r>
              <a:rPr lang="ru-RU" sz="3200" dirty="0" smtClean="0">
                <a:solidFill>
                  <a:srgbClr val="0070C0"/>
                </a:solidFill>
              </a:rPr>
              <a:t>воспитатель подготовительной к школе группы: </a:t>
            </a:r>
            <a:r>
              <a:rPr lang="ru-RU" sz="3200" dirty="0" err="1" smtClean="0">
                <a:solidFill>
                  <a:srgbClr val="0070C0"/>
                </a:solidFill>
              </a:rPr>
              <a:t>Батракова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В</a:t>
            </a:r>
            <a:r>
              <a:rPr lang="ru-RU" sz="3200" dirty="0" smtClean="0">
                <a:solidFill>
                  <a:srgbClr val="0070C0"/>
                </a:solidFill>
              </a:rPr>
              <a:t>иктория Анатольевна.</a:t>
            </a:r>
            <a:endParaRPr lang="ru-RU" sz="3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3999" cy="6884893"/>
          </a:xfrm>
          <a:prstGeom prst="rect">
            <a:avLst/>
          </a:prstGeom>
          <a:noFill/>
        </p:spPr>
      </p:pic>
      <p:pic>
        <p:nvPicPr>
          <p:cNvPr id="26626" name="Picture 2" descr="https://upload.wikimedia.org/wikipedia/commons/c/c3/Campanula_cochlearifolia_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12776"/>
            <a:ext cx="6240693" cy="4680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19872" y="404664"/>
            <a:ext cx="4650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«Колокольчик»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3999" cy="68848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1" y="836712"/>
            <a:ext cx="66247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Ах, ландыш, отчего так радуешь ты взоры! 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Другие есть цветы, роскошней и пышней, 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И ярче краски в них, и веселей узоры… 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Но прелести в них нет таинственной твоей...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Петр Чайковский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3999" cy="6884893"/>
          </a:xfrm>
          <a:prstGeom prst="rect">
            <a:avLst/>
          </a:prstGeom>
          <a:noFill/>
        </p:spPr>
      </p:pic>
      <p:pic>
        <p:nvPicPr>
          <p:cNvPr id="24578" name="Picture 2" descr="https://auntiedogmasgardenspot.files.wordpress.com/2013/04/dscf2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247" y="1052737"/>
            <a:ext cx="6528724" cy="48965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67944" y="188640"/>
            <a:ext cx="2778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«Ландыш»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3999" cy="68848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692696"/>
            <a:ext cx="55446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Маргаритки в саду расцвели.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Очень низко – у самой земли.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Будто бросили коврик у ног.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Но ступить на него я не смог.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Светлана Пшеничных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893"/>
            <a:ext cx="9143999" cy="68848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3928" y="332656"/>
            <a:ext cx="3661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«Маргаритки»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homester.com.ua/wp-content/uploads/2014/03/60893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4452" y="1340768"/>
            <a:ext cx="673694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3999" cy="68848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1960" y="260648"/>
            <a:ext cx="40324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Если солнце скрыли тучи,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Моросит с утра опять,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Жёлтый лютик лампу включит,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Чтоб лужок свой освещать,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Чтоб отважная букашка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Заблудиться не могла.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Чтобы вызрел клевер-кашка,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И собрала мёд пчела!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Наталья </a:t>
            </a:r>
            <a:r>
              <a:rPr lang="ru-RU" sz="2800" dirty="0" err="1" smtClean="0">
                <a:solidFill>
                  <a:srgbClr val="002060"/>
                </a:solidFill>
              </a:rPr>
              <a:t>Капустюк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3999" cy="6884893"/>
          </a:xfrm>
          <a:prstGeom prst="rect">
            <a:avLst/>
          </a:prstGeom>
          <a:noFill/>
        </p:spPr>
      </p:pic>
      <p:pic>
        <p:nvPicPr>
          <p:cNvPr id="20484" name="Picture 4" descr="http://www.kartinki24.ru/uploads/gallery/comthumb/456/kartinki24_ru_wildflowers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9366" y="1340768"/>
            <a:ext cx="6521490" cy="49400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260648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«Мать-и-мачеха»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3999" cy="68848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47864" y="980728"/>
            <a:ext cx="523419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Одуванчик золотой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Был красивый, молодой,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Не боялся никого,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Даже ветра самого!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Одуванчик золотой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Постарел и стал седой,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А как только поседел,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Вместе с ветром улетел.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Зинаида Александрова</a:t>
            </a:r>
          </a:p>
          <a:p>
            <a:pPr algn="r"/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3999" cy="68848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3968" y="404664"/>
            <a:ext cx="3360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«Одуванчик»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www.playcast.ru/uploads/2016/05/31/1883463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1277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3999" cy="68848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9872" y="908720"/>
            <a:ext cx="49685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</a:t>
            </a:r>
            <a:r>
              <a:rPr lang="ru-RU" sz="4000" dirty="0" smtClean="0">
                <a:solidFill>
                  <a:srgbClr val="FF0000"/>
                </a:solidFill>
              </a:rPr>
              <a:t>ион расцвел на грядке 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r>
              <a:rPr lang="ru-RU" sz="4000" dirty="0" smtClean="0">
                <a:solidFill>
                  <a:srgbClr val="FF0000"/>
                </a:solidFill>
              </a:rPr>
              <a:t> удивил красою, 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>
                <a:solidFill>
                  <a:srgbClr val="FF0000"/>
                </a:solidFill>
              </a:rPr>
              <a:t>н весь покрыт росою - 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</a:t>
            </a:r>
            <a:r>
              <a:rPr lang="ru-RU" sz="4000" dirty="0" smtClean="0">
                <a:solidFill>
                  <a:srgbClr val="FF0000"/>
                </a:solidFill>
              </a:rPr>
              <a:t>а нас глядит украдкой. 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Лариса </a:t>
            </a:r>
            <a:r>
              <a:rPr lang="ru-RU" sz="2800" dirty="0" err="1" smtClean="0">
                <a:solidFill>
                  <a:srgbClr val="002060"/>
                </a:solidFill>
              </a:rPr>
              <a:t>Кузьминская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dc1/00024428-3f82b475/hello_html_m7ea10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971600" y="476672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Уважаемые родители! 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вам приготовили презентацию, целью которой является - познакомить детей дошкольного возраста с названиями садовых и полевых цветов, посредством иллюстраций и стихотворений.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3999" cy="6884893"/>
          </a:xfrm>
          <a:prstGeom prst="rect">
            <a:avLst/>
          </a:prstGeom>
          <a:noFill/>
        </p:spPr>
      </p:pic>
      <p:pic>
        <p:nvPicPr>
          <p:cNvPr id="16386" name="Picture 2" descr="http://www.2fons.ru/pic/201501/1280x800/2fons.ru-74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84784"/>
            <a:ext cx="6696744" cy="43924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67944" y="332656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«Пион»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3999" cy="68848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47864" y="0"/>
            <a:ext cx="5328592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Я иду в лесу весною,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Надо мною – синева…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Подо мною плотным слоем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Прошлогодняя листва.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Хоть пригорок и оттаял,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Но в тени лежит снежок,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И на шаг не отступая,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Рядом с ним растет цветок.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Он под снегом пробирался,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Он искал себе пути,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Он нисколько не боялся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Слишком рано расцвести!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У него прохладный стебель,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Пять прозрачных лепестков…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Тихо тают в синем небе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Хлопья белых облаков.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Я несу цветок домой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Вместе с влажною землей,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Вместе с новенькой травой 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И с букашкой полевой.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Елизавета Стюарт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3999" cy="6884893"/>
          </a:xfrm>
          <a:prstGeom prst="rect">
            <a:avLst/>
          </a:prstGeom>
          <a:noFill/>
        </p:spPr>
      </p:pic>
      <p:pic>
        <p:nvPicPr>
          <p:cNvPr id="14338" name="Picture 2" descr="http://www.playcast.ru/uploads/2013/02/07/460108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84784"/>
            <a:ext cx="6395864" cy="47889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79912" y="620688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«Подснежник»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3999" cy="68848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5856" y="188640"/>
            <a:ext cx="43204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Золотой подсолнушек,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Лепесточки – лучики.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Он – сыночек солнышка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И весёлой тучки.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Утром просыпается,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Солнышком лучится,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Ночью закрываются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Жёлтые ресницы.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Летом наш подсолнушек –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Как цветной фонарик.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Осенью нам чёрненьких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Семечек подарит.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Татьяна Лаврова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893"/>
            <a:ext cx="9143999" cy="6884893"/>
          </a:xfrm>
          <a:prstGeom prst="rect">
            <a:avLst/>
          </a:prstGeom>
          <a:noFill/>
        </p:spPr>
      </p:pic>
      <p:pic>
        <p:nvPicPr>
          <p:cNvPr id="12290" name="Picture 2" descr="http://elitefon.ru/download.php?file=201211/1920x1200/elitefon.ru-28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43435"/>
            <a:ext cx="6509523" cy="41737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79912" y="188640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«Подсолнух»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3999" cy="68848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63888" y="10527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43808" y="404664"/>
          <a:ext cx="6300192" cy="5400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300192"/>
              </a:tblGrid>
              <a:tr h="5400600">
                <a:tc>
                  <a:txBody>
                    <a:bodyPr/>
                    <a:lstStyle/>
                    <a:p>
                      <a:pPr algn="l"/>
                      <a:r>
                        <a:rPr lang="ru-RU" sz="4000" dirty="0">
                          <a:solidFill>
                            <a:srgbClr val="FF0000"/>
                          </a:solidFill>
                        </a:rPr>
                        <a:t>Расплескалось поле красных роз, </a:t>
                      </a:r>
                      <a:br>
                        <a:rPr lang="ru-RU" sz="4000" dirty="0">
                          <a:solidFill>
                            <a:srgbClr val="FF0000"/>
                          </a:solidFill>
                        </a:rPr>
                      </a:br>
                      <a:r>
                        <a:rPr lang="ru-RU" sz="4000" dirty="0">
                          <a:solidFill>
                            <a:srgbClr val="FF0000"/>
                          </a:solidFill>
                        </a:rPr>
                        <a:t>Очарован ими небосвод, </a:t>
                      </a:r>
                      <a:br>
                        <a:rPr lang="ru-RU" sz="4000" dirty="0">
                          <a:solidFill>
                            <a:srgbClr val="FF0000"/>
                          </a:solidFill>
                        </a:rPr>
                      </a:br>
                      <a:r>
                        <a:rPr lang="ru-RU" sz="4000" dirty="0">
                          <a:solidFill>
                            <a:srgbClr val="FF0000"/>
                          </a:solidFill>
                        </a:rPr>
                        <a:t>Засверкали капли нежных рос, </a:t>
                      </a:r>
                      <a:br>
                        <a:rPr lang="ru-RU" sz="4000" dirty="0">
                          <a:solidFill>
                            <a:srgbClr val="FF0000"/>
                          </a:solidFill>
                        </a:rPr>
                      </a:br>
                      <a:r>
                        <a:rPr lang="ru-RU" sz="4000" dirty="0">
                          <a:solidFill>
                            <a:srgbClr val="FF0000"/>
                          </a:solidFill>
                        </a:rPr>
                        <a:t>Ангелов означили приход.</a:t>
                      </a:r>
                      <a:r>
                        <a:rPr lang="ru-RU" sz="4000" dirty="0"/>
                        <a:t> </a:t>
                      </a:r>
                      <a:endParaRPr lang="ru-RU" sz="4000" dirty="0" smtClean="0"/>
                    </a:p>
                    <a:p>
                      <a:pPr algn="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Лариса </a:t>
                      </a:r>
                      <a:r>
                        <a:rPr lang="ru-RU" sz="2800" dirty="0" err="1" smtClean="0">
                          <a:solidFill>
                            <a:srgbClr val="002060"/>
                          </a:solidFill>
                        </a:rPr>
                        <a:t>Кузьминская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 marL="95250" marR="95250" marT="95250" marB="952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3999" cy="6884893"/>
          </a:xfrm>
          <a:prstGeom prst="rect">
            <a:avLst/>
          </a:prstGeom>
          <a:noFill/>
        </p:spPr>
      </p:pic>
      <p:pic>
        <p:nvPicPr>
          <p:cNvPr id="10242" name="Picture 2" descr="http://img-5.photosight.ru/fee/3259022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440" y="1556792"/>
            <a:ext cx="6265348" cy="4608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99992" y="476672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«Розы»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3999" cy="68848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476672"/>
            <a:ext cx="6264696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Белые ромашки-сестрички,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У ромашек белые реснички.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Пляшут среди летнего луга.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До чего похожи друг на друга!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Мальчик-ветер в дудочку дует,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Он с ромашками польку танцует.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Потанцует, улетит ветер: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Мало ли ромашек на свете!</a:t>
            </a:r>
          </a:p>
          <a:p>
            <a:pPr algn="r"/>
            <a:r>
              <a:rPr lang="ru-RU" sz="2800" dirty="0" err="1" smtClean="0">
                <a:solidFill>
                  <a:srgbClr val="002060"/>
                </a:solidFill>
              </a:rPr>
              <a:t>Франтишек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Грубин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r"/>
            <a:endParaRPr lang="ru-RU" sz="3600" dirty="0" smtClean="0">
              <a:solidFill>
                <a:srgbClr val="FF0000"/>
              </a:solidFill>
            </a:endParaRPr>
          </a:p>
          <a:p>
            <a:pPr algn="r"/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3999" cy="6884893"/>
          </a:xfrm>
          <a:prstGeom prst="rect">
            <a:avLst/>
          </a:prstGeom>
          <a:noFill/>
        </p:spPr>
      </p:pic>
      <p:pic>
        <p:nvPicPr>
          <p:cNvPr id="8194" name="Picture 2" descr="http://boombob.ru/img/picture/Jun/28/407c9e7adad8001d3dd0f342b8a6b633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268760"/>
            <a:ext cx="6684234" cy="50131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47864" y="260648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«Ромашки»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3999" cy="68848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260648"/>
            <a:ext cx="56886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Гордый вид и строгий стан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– Это солнечный тюльпан.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Он на клумбе поселился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И весною распустился.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На любимый праздник мамин.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Как ковёр пестрит цветами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Клумба прямо под окном.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Принесу букет я в дом.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Ярко-красные тюльпаны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Очень любит моя мама.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Мама звонко рассмеётся,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Ярким солнцем улыбнётся. 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Татьяна Лаврова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848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332656"/>
            <a:ext cx="51993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dirty="0" smtClean="0">
                <a:solidFill>
                  <a:srgbClr val="FF0000"/>
                </a:solidFill>
              </a:rPr>
              <a:t>стры распустили свои крылья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С</a:t>
            </a:r>
            <a:r>
              <a:rPr lang="ru-RU" sz="3600" dirty="0" smtClean="0">
                <a:solidFill>
                  <a:srgbClr val="FF0000"/>
                </a:solidFill>
              </a:rPr>
              <a:t>ловно ангелы, лохматые немножко,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Т</a:t>
            </a:r>
            <a:r>
              <a:rPr lang="ru-RU" sz="3600" dirty="0" smtClean="0">
                <a:solidFill>
                  <a:srgbClr val="FF0000"/>
                </a:solidFill>
              </a:rPr>
              <a:t>онкой разноцветною мантильей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Р</a:t>
            </a:r>
            <a:r>
              <a:rPr lang="ru-RU" sz="3600" dirty="0" smtClean="0">
                <a:solidFill>
                  <a:srgbClr val="FF0000"/>
                </a:solidFill>
              </a:rPr>
              <a:t>азодели сад, его дорожки…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dirty="0" smtClean="0">
                <a:solidFill>
                  <a:srgbClr val="FF0000"/>
                </a:solidFill>
              </a:rPr>
              <a:t>нгельские звезды – чудо крошки.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Лариса </a:t>
            </a:r>
            <a:r>
              <a:rPr lang="ru-RU" sz="2800" dirty="0" err="1" smtClean="0">
                <a:solidFill>
                  <a:srgbClr val="002060"/>
                </a:solidFill>
              </a:rPr>
              <a:t>Кузьминская</a:t>
            </a:r>
            <a:endParaRPr lang="ru-RU" sz="2800" dirty="0" smtClean="0">
              <a:solidFill>
                <a:srgbClr val="002060"/>
              </a:solidFill>
            </a:endParaRPr>
          </a:p>
          <a:p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3999" cy="6884893"/>
          </a:xfrm>
          <a:prstGeom prst="rect">
            <a:avLst/>
          </a:prstGeom>
          <a:noFill/>
        </p:spPr>
      </p:pic>
      <p:pic>
        <p:nvPicPr>
          <p:cNvPr id="6146" name="Picture 2" descr="http://wronieckibazar.pl/wp-content/uploads/2016/04/1-1272988999xSy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24744"/>
            <a:ext cx="6588224" cy="46784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1920" y="260648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«Тюльпаны»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asov.com.ua/foto/otkritki01/otkritka_01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692696"/>
            <a:ext cx="48245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Цветочные слезы -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Росинки на листьях.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Цветы, словно звезды,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Небесною кистью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Раскрашены ярко...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Искрятся, лучатся...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Нам неба подарком 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На сердце ложатся.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Лариса </a:t>
            </a:r>
            <a:r>
              <a:rPr lang="ru-RU" sz="2800" dirty="0" err="1" smtClean="0">
                <a:solidFill>
                  <a:srgbClr val="002060"/>
                </a:solidFill>
              </a:rPr>
              <a:t>Кузьминская</a:t>
            </a:r>
            <a:r>
              <a:rPr lang="ru-RU" sz="2800" dirty="0" smtClean="0">
                <a:solidFill>
                  <a:srgbClr val="002060"/>
                </a:solidFill>
              </a:rPr>
              <a:t> 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eliograph.ru/images/269069_koncovka-prezentacii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447"/>
            <a:ext cx="9143999" cy="6884893"/>
          </a:xfrm>
          <a:prstGeom prst="rect">
            <a:avLst/>
          </a:prstGeom>
          <a:noFill/>
        </p:spPr>
      </p:pic>
      <p:pic>
        <p:nvPicPr>
          <p:cNvPr id="32770" name="Picture 2" descr="http://g.infor.pl/wj/portal/_wspolne/pliki_infornext/257000/ast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600" y="1700808"/>
            <a:ext cx="6468888" cy="43018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91880" y="54868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«АСТРА»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848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980729"/>
            <a:ext cx="6048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Погляди-ка, погляди-ка, 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Что за красный огонек? 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Это дикая гвоздика 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Жаркий празднует денек. 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А когда настанет вечер, 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Лепестки свернет цветок.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"До утра! До новой встречи!" - 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И погаснет огонек.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</a:rPr>
              <a:t>Екатерина Серова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3999" cy="6884893"/>
          </a:xfrm>
          <a:prstGeom prst="rect">
            <a:avLst/>
          </a:prstGeom>
          <a:noFill/>
        </p:spPr>
      </p:pic>
      <p:pic>
        <p:nvPicPr>
          <p:cNvPr id="30722" name="Picture 2" descr="http://24cvety.ru/sitefiles/ra/480x295/News/dianthu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401" y="1700809"/>
            <a:ext cx="6616087" cy="40661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3928" y="620688"/>
            <a:ext cx="3486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«Гвоздика»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3999" cy="68848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47864" y="260648"/>
            <a:ext cx="53285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Возле дачи, на раздолье,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У излучины реки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Разбрелись в колхозном поле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Голубые васильки.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Я из них плела веночек,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Как стихи из синих строчек,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Танцевала в нём балет.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Мама нарвала букет.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Долгим взглядом провожали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Нас в деревне старики.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Рассуждали: „Горожане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Собирают сорняки!”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Неужели васильки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В самом деле – сорняки?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Виктория Ивченко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3999" cy="68848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7984" y="332656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«Васильки»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www.playcast.ru/uploads/2016/06/14/18986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9099" y="1268760"/>
            <a:ext cx="5600649" cy="5056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вика\Desktop\56c2c29cb88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47"/>
            <a:ext cx="9143999" cy="68848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260648"/>
            <a:ext cx="5328591" cy="583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Что за странный гул и звон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Раздаётся за окном?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Так заливисто хохочет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Бело-синий колокольчик!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Если солнышко печёт,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Песню тихо он поёт.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Сильный ветер налетает –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Песню громко запевает.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Подарю букет весёлый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Всем друзьям, идущим в школу.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Пусть несут во все концы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err="1" smtClean="0">
                <a:solidFill>
                  <a:srgbClr val="FF0000"/>
                </a:solidFill>
              </a:rPr>
              <a:t>Колокольцы</a:t>
            </a:r>
            <a:r>
              <a:rPr lang="ru-RU" sz="2400" dirty="0" smtClean="0">
                <a:solidFill>
                  <a:srgbClr val="FF0000"/>
                </a:solidFill>
              </a:rPr>
              <a:t> – бубенцы.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Татьяна Лаврова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219</Words>
  <Application>Microsoft Office PowerPoint</Application>
  <PresentationFormat>Экран (4:3)</PresentationFormat>
  <Paragraphs>64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вика</dc:creator>
  <cp:lastModifiedBy>stvospital</cp:lastModifiedBy>
  <cp:revision>16</cp:revision>
  <dcterms:created xsi:type="dcterms:W3CDTF">2017-01-25T12:56:28Z</dcterms:created>
  <dcterms:modified xsi:type="dcterms:W3CDTF">2020-04-27T16:37:25Z</dcterms:modified>
</cp:coreProperties>
</file>