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76" r:id="rId5"/>
    <p:sldId id="277" r:id="rId6"/>
    <p:sldId id="259" r:id="rId7"/>
    <p:sldId id="260" r:id="rId8"/>
    <p:sldId id="278" r:id="rId9"/>
    <p:sldId id="279" r:id="rId10"/>
    <p:sldId id="262" r:id="rId11"/>
    <p:sldId id="266" r:id="rId12"/>
    <p:sldId id="280" r:id="rId13"/>
    <p:sldId id="269" r:id="rId14"/>
    <p:sldId id="282" r:id="rId15"/>
    <p:sldId id="283" r:id="rId16"/>
    <p:sldId id="285" r:id="rId17"/>
    <p:sldId id="268" r:id="rId18"/>
    <p:sldId id="284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91" autoAdjust="0"/>
  </p:normalViewPr>
  <p:slideViewPr>
    <p:cSldViewPr>
      <p:cViewPr varScale="1">
        <p:scale>
          <a:sx n="97" d="100"/>
          <a:sy n="97" d="100"/>
        </p:scale>
        <p:origin x="-20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4B71D-D22D-4379-9627-33DC1858D542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F00EB-45C6-4CBE-9C19-6BBBAAB3D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58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F00EB-45C6-4CBE-9C19-6BBBAAB3D3E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391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E621-2B5C-4B57-91F0-4CD6EF1EC113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354F-ED43-4C8F-83B2-71232325C9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E621-2B5C-4B57-91F0-4CD6EF1EC113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354F-ED43-4C8F-83B2-71232325C9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E621-2B5C-4B57-91F0-4CD6EF1EC113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354F-ED43-4C8F-83B2-71232325C9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E621-2B5C-4B57-91F0-4CD6EF1EC113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354F-ED43-4C8F-83B2-71232325C9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E621-2B5C-4B57-91F0-4CD6EF1EC113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354F-ED43-4C8F-83B2-71232325C9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E621-2B5C-4B57-91F0-4CD6EF1EC113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354F-ED43-4C8F-83B2-71232325C9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E621-2B5C-4B57-91F0-4CD6EF1EC113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354F-ED43-4C8F-83B2-71232325C9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E621-2B5C-4B57-91F0-4CD6EF1EC113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354F-ED43-4C8F-83B2-71232325C9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E621-2B5C-4B57-91F0-4CD6EF1EC113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354F-ED43-4C8F-83B2-71232325C9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E621-2B5C-4B57-91F0-4CD6EF1EC113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354F-ED43-4C8F-83B2-71232325C9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E621-2B5C-4B57-91F0-4CD6EF1EC113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54354F-ED43-4C8F-83B2-71232325C9D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ADE621-2B5C-4B57-91F0-4CD6EF1EC113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54354F-ED43-4C8F-83B2-71232325C9DC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63" y="2060848"/>
            <a:ext cx="4019939" cy="30149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980728"/>
            <a:ext cx="4067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ПЕДАГОГИЧЕСКИЙ ПРОЕКТ  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 «Птицы – наши друзья»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088433"/>
              </p:ext>
            </p:extLst>
          </p:nvPr>
        </p:nvGraphicFramePr>
        <p:xfrm>
          <a:off x="4572000" y="313236"/>
          <a:ext cx="4392488" cy="5993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8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4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25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проекта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Проект «Птицы - наши друзья» воспитанников МБДОУ «Зубово-Полянский детский сад № 7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«Черемушки» комбинированного вида»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7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Сроки реализации </a:t>
                      </a:r>
                      <a:endParaRPr lang="ru-RU" sz="8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проекта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Ноябрь-апрель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7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Разработчик</a:t>
                      </a:r>
                      <a:endParaRPr lang="ru-RU" sz="8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проекта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Старший воспитатель: Куренёва Н. С.</a:t>
                      </a:r>
                      <a:endParaRPr lang="ru-RU" sz="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7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Тип проекта:    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Учебно-исследовательский </a:t>
                      </a:r>
                      <a:endParaRPr lang="ru-RU" sz="8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7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Продолжительность проекта: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 месяцев (ноябрь - апрель)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3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Участники проекта: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Воспитанники МБДОУ «Зубово-Полянский </a:t>
                      </a:r>
                      <a:endParaRPr lang="ru-RU" sz="8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детский сад № 7 «Черемушки» комбинированного вида»</a:t>
                      </a:r>
                      <a:r>
                        <a:rPr lang="ru-RU" sz="1000" spc="-35">
                          <a:effectLst/>
                        </a:rPr>
                        <a:t>, родите­</a:t>
                      </a:r>
                      <a:r>
                        <a:rPr lang="ru-RU" sz="1000">
                          <a:effectLst/>
                        </a:rPr>
                        <a:t>ли воспитанников,  воспитатели </a:t>
                      </a:r>
                      <a:r>
                        <a:rPr lang="ru-RU" sz="1000" spc="-40">
                          <a:effectLst/>
                        </a:rPr>
                        <a:t>ДОУ,  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3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Возраст детей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5280" algn="l"/>
                        </a:tabLst>
                      </a:pP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>2 </a:t>
                      </a:r>
                      <a:r>
                        <a:rPr lang="ru-RU" sz="1000" dirty="0">
                          <a:effectLst/>
                        </a:rPr>
                        <a:t>-7 лет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1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Образовательная область: 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«Познание» экологическое воспитание.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431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                                 Характеристика проекта: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54" marR="5725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5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 продолжительности: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долгосрочный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74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 характеру </a:t>
                      </a:r>
                      <a:endParaRPr lang="ru-RU" sz="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содержания: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ребенок  + семья + природа;</a:t>
                      </a:r>
                      <a:endParaRPr lang="ru-RU" sz="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771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 количеству </a:t>
                      </a:r>
                      <a:endParaRPr lang="ru-RU" sz="8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участников: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коллективный,  межгрупповой (участвуют все воспитанники МБДОУ «Зубово-Полянский детский сад № 7 «Черемушки» комбинированного вида», родители</a:t>
                      </a:r>
                      <a:r>
                        <a:rPr lang="ru-RU" sz="1000" spc="5" dirty="0">
                          <a:effectLst/>
                        </a:rPr>
                        <a:t> воспитанников</a:t>
                      </a:r>
                      <a:r>
                        <a:rPr lang="ru-RU" sz="1000" dirty="0">
                          <a:effectLst/>
                        </a:rPr>
                        <a:t>, воспитатели ДОУ, узкие специалисты).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0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17032"/>
            <a:ext cx="2842006" cy="2129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427984" y="188639"/>
            <a:ext cx="4313662" cy="31085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15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января отмечается Всероссийский экологический праздник 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«День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зимующих птиц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России» </a:t>
            </a:r>
          </a:p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рамках празднования этого праздника в МБДОУ "Зубово-Полянский детский сад № 7 "Черемушки" комбинированного вида" во всех возрастных группах,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проходила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экологическая неделя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«Зимующие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птицы нашего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края»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14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Педагоги организовывали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различные виды деятельности. Проводились беседы о зимующих птицах, аппликация где дети с удовольствием смастерили кормушки для птичек, просмотр фильмов о зимующих птицах.</a:t>
            </a:r>
            <a:br>
              <a:rPr lang="ru-RU" sz="14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endParaRPr lang="ru-RU" sz="14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18" y="2506588"/>
            <a:ext cx="2247714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170" y="3501008"/>
            <a:ext cx="2269424" cy="3025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3635896" cy="1636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700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22" y="764704"/>
            <a:ext cx="3109274" cy="4145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573016"/>
            <a:ext cx="4027578" cy="3020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2656"/>
            <a:ext cx="374441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700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2090" y="332656"/>
            <a:ext cx="2772308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Родителям воспитанников было предложено почувствовать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в фото вернисаже «Птицы Зубовы Поляны».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Они с радостью откликнулись и прислали красивые фото птиц, которые сделали сами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7422"/>
            <a:ext cx="4032448" cy="3024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976" y="2852936"/>
            <a:ext cx="2807050" cy="37427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96907"/>
            <a:ext cx="4032448" cy="26894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9543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1" y="332656"/>
            <a:ext cx="8568952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 период с ноября по февраль в нашем саду проходила экологическая  акция «С каждого по зернышку». 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Цель акции: сбор корма для зимующих птиц, закрепление представлений дошкольников о зимующих птицах, привлечение родителей к экологическому воспитанию их детей. 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Родители вместе с детьми принесли различный корм для птиц: пшено, гречку, хлебные крошки, семечки. </a:t>
            </a:r>
          </a:p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93" y="2996952"/>
            <a:ext cx="4019637" cy="3014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182" y="2996952"/>
            <a:ext cx="4016291" cy="3014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700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77" y="3453228"/>
            <a:ext cx="2122039" cy="28293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11806"/>
            <a:ext cx="1944216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356992"/>
            <a:ext cx="1881506" cy="25086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3" y="3261433"/>
            <a:ext cx="2409732" cy="32129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960" y="464671"/>
            <a:ext cx="2277253" cy="30363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08264" y="411807"/>
            <a:ext cx="26675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Из принесенного корма воспитанники старшей группы приготовили лакомства для птиц и развесили их на участке детского сада.</a:t>
            </a:r>
          </a:p>
        </p:txBody>
      </p:sp>
    </p:spTree>
    <p:extLst>
      <p:ext uri="{BB962C8B-B14F-4D97-AF65-F5344CB8AC3E}">
        <p14:creationId xmlns:p14="http://schemas.microsoft.com/office/powerpoint/2010/main" val="273228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7056784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Педагоги организовали регулярную подкормку для птиц.</a:t>
            </a:r>
          </a:p>
          <a:p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Дети с удовольствием наполняли кормушки кормом. </a:t>
            </a:r>
          </a:p>
          <a:p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Не забывали делать это каждый день. На прогулке было не просто наблюдать за птицами, т. к. они оказались очень пугливыми. Наблюдение за птицами – увлекательное, но не всегда простое занятие. В основном к нам на участок прилетали воробьи, синицы и голуби.</a:t>
            </a:r>
            <a:endParaRPr lang="ru-RU" sz="1600" i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625" y="2204864"/>
            <a:ext cx="3006301" cy="4005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10" y="2685940"/>
            <a:ext cx="4280401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3228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87208" cy="5063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Наши воспитанники участвуют в республиканском конкурсе скворечников </a:t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«Пернатый квартал»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911291"/>
            <a:ext cx="2225705" cy="2967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429000"/>
            <a:ext cx="2268227" cy="30243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498" y="980728"/>
            <a:ext cx="2302502" cy="30700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655" y="3501008"/>
            <a:ext cx="2327066" cy="31027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2085696" cy="27809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8509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3"/>
            <a:ext cx="4536504" cy="59093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Изучая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птиц нашего края и наблюдая за птицами, помогая им, у детей расширятся знания о друзьях наших меньших, сформируется эмоциональное отношение к миру природы. Они научатся радоваться, огорчаться, удивляться природным объектам. Мир птиц станет неотъемлемой частью мира каждого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человека.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Дети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научаться относиться к себе как к части природы, практическим действиям по охране природы. Развиваются умственные способности детей, которые проявляются в умении анализировать, делать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выводы.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Дети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научатся контролировать свои поступки, научатся ухаживать за птицами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32656"/>
            <a:ext cx="3614523" cy="2713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465" y="3501008"/>
            <a:ext cx="2301720" cy="3068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700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3"/>
            <a:ext cx="7992888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На заключительном  этапе проекта «Птицы-наши друзья» запланированы следующие мероприятия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Творческий отчет о реализации педагогического проекта «Птицы – наши друзья» - 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публикация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 СМИ  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(апрель)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Презентация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проекта  «Птицы – наши друзья» на педагогическом часе в 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ДОУ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Проведение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итогового мероприятия «Праздник птиц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» - апрель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 </a:t>
            </a:r>
          </a:p>
          <a:p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 </a:t>
            </a:r>
          </a:p>
        </p:txBody>
      </p:sp>
      <p:pic>
        <p:nvPicPr>
          <p:cNvPr id="3" name="Picture 2" descr="E:\к през\834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17759"/>
            <a:ext cx="2714644" cy="23574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E:\к през\5769863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3607" y="4221088"/>
            <a:ext cx="2160240" cy="23082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E:\к през\img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924944"/>
            <a:ext cx="3297622" cy="23574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228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к през\птицы-на-снегу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9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27584" y="1124744"/>
            <a:ext cx="7772400" cy="1470025"/>
          </a:xfrm>
          <a:prstGeom prst="rect">
            <a:avLst/>
          </a:prstGeom>
        </p:spPr>
        <p:txBody>
          <a:bodyPr vert="horz" lIns="0" rIns="0" bIns="0" numCol="1" anchor="b">
            <a:prstTxWarp prst="textChevronInverted">
              <a:avLst/>
            </a:prstTxWarp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5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 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5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700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1"/>
            <a:ext cx="8640960" cy="36933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Актуальность проекта</a:t>
            </a: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Учитывая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, что государство одним из приоритетных направлений ставит вопрос об охране окружающей среды, в современных условиях, проблема экологического воспитания дошкольников приобретает особую остроту и актуальность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Задача взрослых – воспитывать интерес у детей к птицам, желание узнавать новые факты их жизни, заботиться о них. Дать детям элементарные знания о том, чем кормить птиц зимой. В совместной работе с родителями мы должны создать условия для общения ребенка с миром природы и для помощи птицам нашего края.</a:t>
            </a: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Важно, чтобы ребёнок мог оценить поведение человека в природе, высказать своё суждение по этой проблеме. И мы, взрослые должны научить воспитанников видеть это, пополняя представления о зимующих птицах, их повадках и образе жизни</a:t>
            </a:r>
          </a:p>
        </p:txBody>
      </p:sp>
      <p:pic>
        <p:nvPicPr>
          <p:cNvPr id="3" name="Picture 2" descr="E:\к през\158a7cc9a0597303e9cd9d1477424f7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077072"/>
            <a:ext cx="2591203" cy="22048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E:\к през\img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702" y="4581127"/>
            <a:ext cx="2714612" cy="19406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E:\к през\267_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500333"/>
            <a:ext cx="2714612" cy="2021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517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709" y="260648"/>
            <a:ext cx="5384403" cy="6247864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bevelT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Цель проекта: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организация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помощи птицам в зимний период, расширить знания детей о птицах родного края, их образе жизни, и поведении, а также воспитать бережное отношение к пернатым друзьям.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Задачи: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сформировать представление о зимующих птицах; уточнить представления о знакомых птицах, условиях их обитания, роли человека в жизни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птиц;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учить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узнавать пернатых по внешнему виду;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способствовать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развитию познавательной и творческой активности;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расширять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кругозор и обогащать словарный запас детей, развивать связную речь;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развивать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конструктивные умения, художественно-творческие навыки;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воспитывать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заботливое отношение к птицам, желание помогать птицам в трудных зимних условиях;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учить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отгадывать загадки, построенные на описании и сравнении, познакомить с пословицами, приметами их значением, учить чётко произносить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их;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воспитывать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желание заботиться о птицах ближайшего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окружения;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повышать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степень участия родителей в формировании экологической культуры детей.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630" y="1202028"/>
            <a:ext cx="3273828" cy="4365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123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57941"/>
            <a:ext cx="4320480" cy="56938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>Условия реализации проекта: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-заинтересованность педагогов ДОУ, детей, родителей воспитанников.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-регулярность, системность организации работы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-создание материально-технических условий, использование электронных ресурсов и мультимедийного оборудования.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  <a:p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>Критерии эффективно­сти проекта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Рост мотивации к изучению проблемы у всех участников проекта. Взаимодействие педагогов и родителей воспитанников ДОУ на основе откры­тости, взаимообогащения, установления и  расширения дело­вых и творческих контактов.  </a:t>
            </a:r>
          </a:p>
          <a:p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>Ожидаемые результаты реализации проекта: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1. Дети смогут узнавать и называть зимующих птиц на картинках и в живой природе.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2. Узнают много интересного о зимующих птицах, выучат стихи и песенки, смогут отгадать загадки.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3. Научатся наблюдать за повадками птиц, замечать интересное в мире зимующих птиц.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4. Осознают важность бережного отношения к птицам, необходимость изготовления кормушек, запаса птичьего корма и зимней подкормки наших пернатых друзей.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861997"/>
            <a:ext cx="3514315" cy="46857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911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9275" y="1235856"/>
            <a:ext cx="763284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Синичкин день в детском саду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214266"/>
            <a:ext cx="3257889" cy="32578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3279" y="2132856"/>
            <a:ext cx="3816424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Вторая младшая группа </a:t>
            </a: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Коллективная </a:t>
            </a:r>
            <a:r>
              <a:rPr lang="ru-RU" sz="1600" b="1" dirty="0">
                <a:solidFill>
                  <a:srgbClr val="00B050"/>
                </a:solidFill>
              </a:rPr>
              <a:t>работа "Птицы в кормушке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302" y="3356992"/>
            <a:ext cx="3312368" cy="33123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05961" y="2132856"/>
            <a:ext cx="4012498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Средняя группа </a:t>
            </a: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Коллективная </a:t>
            </a:r>
            <a:r>
              <a:rPr lang="ru-RU" sz="1600" b="1" dirty="0">
                <a:solidFill>
                  <a:srgbClr val="00B050"/>
                </a:solidFill>
              </a:rPr>
              <a:t>аппликация с элементами конструирования: "Синицы – зимующие птицы"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4180" y="261329"/>
            <a:ext cx="8603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Содержание работы в процессе реализации проекта</a:t>
            </a:r>
            <a:endParaRPr lang="ru-RU" sz="24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00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3153518" cy="42046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051720" y="821175"/>
            <a:ext cx="518457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Рассматривание иллюстраций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в первой младшей группе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28551"/>
            <a:ext cx="3144729" cy="41929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0372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40152" y="1412776"/>
            <a:ext cx="2808312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Беседы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: «Зимующие и перелетные птицы», «Жизнь зимующих птиц», «Как нам птицы помогают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?»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5292080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007" y="3645024"/>
            <a:ext cx="5504473" cy="2838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543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4280628" cy="42806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746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991874"/>
            <a:ext cx="2934297" cy="9858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b="1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023119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 smtClean="0">
                <a:solidFill>
                  <a:srgbClr val="0BD0D9">
                    <a:lumMod val="75000"/>
                  </a:srgbClr>
                </a:solidFill>
                <a:latin typeface="Georgia" panose="02040502050405020303" pitchFamily="18" charset="0"/>
              </a:rPr>
              <a:t>Лепка </a:t>
            </a:r>
            <a:r>
              <a:rPr lang="ru-RU" b="1" dirty="0">
                <a:solidFill>
                  <a:srgbClr val="0BD0D9">
                    <a:lumMod val="75000"/>
                  </a:srgbClr>
                </a:solidFill>
                <a:latin typeface="Georgia" panose="02040502050405020303" pitchFamily="18" charset="0"/>
              </a:rPr>
              <a:t>«Птички-синички</a:t>
            </a:r>
            <a:r>
              <a:rPr lang="ru-RU" b="1" dirty="0" smtClean="0">
                <a:solidFill>
                  <a:srgbClr val="0BD0D9">
                    <a:lumMod val="75000"/>
                  </a:srgbClr>
                </a:solidFill>
                <a:latin typeface="Georgia" panose="02040502050405020303" pitchFamily="18" charset="0"/>
              </a:rPr>
              <a:t>» Старшая группа</a:t>
            </a:r>
            <a:endParaRPr lang="ru-RU" b="1" dirty="0">
              <a:solidFill>
                <a:srgbClr val="0BD0D9">
                  <a:lumMod val="75000"/>
                </a:srgbClr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 descr="C:\Users\admin\Desktop\птицы\ясли птицы\34f5248e-61f1-4132-8251-dcc679cb57f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3386749" cy="451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92080" y="499899"/>
            <a:ext cx="264848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Подвижная игра Стайка»</a:t>
            </a:r>
          </a:p>
          <a:p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Первая младшая группа</a:t>
            </a:r>
            <a:endParaRPr lang="ru-RU" sz="1400" b="1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00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2314" y="908720"/>
            <a:ext cx="5531686" cy="20621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В нашей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детском саду в ноябре прошла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экологическая акция «Кормушка».</a:t>
            </a:r>
          </a:p>
          <a:p>
            <a:pPr fontAlgn="base"/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Акция вызвала большой интерес у детей и родителей, которые с удовольствием откликнулись и приняли в ней активное участие. Кормушки и домики для птиц получились яркие, интересные, разнообразные. В работе были использованы различные материалы: дерево, пластиковые бутылки, коробки.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61" y="2780928"/>
            <a:ext cx="2680570" cy="35740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376458"/>
            <a:ext cx="2247714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02" y="250558"/>
            <a:ext cx="2920089" cy="2191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697" y="3489717"/>
            <a:ext cx="2872956" cy="2156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1900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3407</TotalTime>
  <Words>1107</Words>
  <Application>Microsoft Office PowerPoint</Application>
  <PresentationFormat>On-screen Show (4:3)</PresentationFormat>
  <Paragraphs>99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Book Antiqua</vt:lpstr>
      <vt:lpstr>Calibri</vt:lpstr>
      <vt:lpstr>Georgia</vt:lpstr>
      <vt:lpstr>Times New Roman</vt:lpstr>
      <vt:lpstr>Wingdings</vt:lpstr>
      <vt:lpstr>Wingdings 2</vt:lpstr>
      <vt:lpstr>Поток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Наши воспитанники участвуют в республиканском конкурсе скворечников  «Пернатый квартал»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word</cp:lastModifiedBy>
  <cp:revision>30</cp:revision>
  <dcterms:created xsi:type="dcterms:W3CDTF">2023-02-09T08:27:52Z</dcterms:created>
  <dcterms:modified xsi:type="dcterms:W3CDTF">2023-03-03T05:43:52Z</dcterms:modified>
</cp:coreProperties>
</file>