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9" r:id="rId2"/>
    <p:sldId id="256" r:id="rId3"/>
    <p:sldId id="257" r:id="rId4"/>
    <p:sldId id="25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5699" autoAdjust="0"/>
  </p:normalViewPr>
  <p:slideViewPr>
    <p:cSldViewPr>
      <p:cViewPr varScale="1">
        <p:scale>
          <a:sx n="104" d="100"/>
          <a:sy n="104" d="100"/>
        </p:scale>
        <p:origin x="204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20DA78-9F88-4A73-8D14-8FAAAEC8C05F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7ED62-EB9B-4D27-80CC-1D124E5A8D2C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3574662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87ED62-EB9B-4D27-80CC-1D124E5A8D2C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5269341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035673-9B0F-4935-9D01-7627F34E74B9}" type="datetimeFigureOut">
              <a:rPr lang="ru-RU" smtClean="0"/>
              <a:pPr/>
              <a:t>01.02.2022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9D65DC-AE15-4A59-9071-60D5D3045F05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0"/>
            <a:ext cx="9052434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2060848"/>
            <a:ext cx="6048672" cy="16158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ПРОЕКТ </a:t>
            </a:r>
          </a:p>
          <a:p>
            <a:pPr algn="ctr">
              <a:lnSpc>
                <a:spcPct val="150000"/>
              </a:lnSpc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«ЗИМНИЕ ЗАБАВЫ»</a:t>
            </a:r>
          </a:p>
          <a:p>
            <a:pPr algn="ctr">
              <a:lnSpc>
                <a:spcPct val="150000"/>
              </a:lnSpc>
            </a:pPr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СТАРШАЯ ГРУППА №8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39552" y="404664"/>
            <a:ext cx="799288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Муниципальное дошкольное образовательное учреждение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«Детский сад №44»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99592" y="4581128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                             Подготовили воспитатели: </a:t>
            </a:r>
          </a:p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latin typeface="Bookman Old Style" pitchFamily="18" charset="0"/>
              </a:rPr>
              <a:t>                                               Казакова Т.В., Раудина М.Ю.</a:t>
            </a:r>
            <a:endParaRPr lang="ru-RU" b="1" dirty="0">
              <a:solidFill>
                <a:schemeClr val="accent1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15362" name="Picture 2" descr="https://ds05.infourok.ru/uploads/ex/0270/00030faf-8a192305/5/img1.jpg"/>
          <p:cNvPicPr>
            <a:picLocks noChangeAspect="1" noChangeArrowheads="1"/>
          </p:cNvPicPr>
          <p:nvPr/>
        </p:nvPicPr>
        <p:blipFill>
          <a:blip r:embed="rId3" cstate="print"/>
          <a:srcRect l="4199" t="6594" r="50126" b="12514"/>
          <a:stretch>
            <a:fillRect/>
          </a:stretch>
        </p:blipFill>
        <p:spPr bwMode="auto">
          <a:xfrm>
            <a:off x="0" y="1727715"/>
            <a:ext cx="2843808" cy="3538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5"/>
            <a:ext cx="9098217" cy="689268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4427984" y="1000915"/>
            <a:ext cx="417646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«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Боулинг»</a:t>
            </a:r>
          </a:p>
          <a:p>
            <a:pPr algn="just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замысел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формировать представление  о технике игры в боулинг.</a:t>
            </a:r>
          </a:p>
          <a:p>
            <a:pPr algn="just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развитие двигательных навыков, координации движений, меткости и глазомера; учить оценивать свои результаты и результаты товарищей.</a:t>
            </a: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Татьяна\Downloads\20220126_140834(0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9051" b="5901"/>
          <a:stretch>
            <a:fillRect/>
          </a:stretch>
        </p:blipFill>
        <p:spPr bwMode="auto">
          <a:xfrm>
            <a:off x="467544" y="548680"/>
            <a:ext cx="3857625" cy="57606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5"/>
            <a:ext cx="9098217" cy="689268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482971"/>
            <a:ext cx="4392488" cy="29238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«Через тоннель»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снову для игры «Боулинг» можно использовать для игрового упражнения «Через тоннель».</a:t>
            </a: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закреплять умения подлезать под обруч, развивать ловкость, быстроту.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 descr="C:\Users\Татьяна\Downloads\20220126_141147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7372"/>
          <a:stretch>
            <a:fillRect/>
          </a:stretch>
        </p:blipFill>
        <p:spPr bwMode="auto">
          <a:xfrm>
            <a:off x="5148064" y="587044"/>
            <a:ext cx="3528392" cy="58102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098217" cy="689268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112282"/>
            <a:ext cx="849694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343437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2400" b="1" spc="3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Квест - игра «Зимние забавы»</a:t>
            </a:r>
            <a:endParaRPr kumimoji="0" lang="ru-RU" sz="2400" b="1" i="0" u="none" strike="noStrike" cap="none" spc="30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Татьяна\Downloads\20220127_110711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t="13251" r="23867" b="20600"/>
          <a:stretch>
            <a:fillRect/>
          </a:stretch>
        </p:blipFill>
        <p:spPr bwMode="auto">
          <a:xfrm>
            <a:off x="3059832" y="1556792"/>
            <a:ext cx="2808312" cy="4337843"/>
          </a:xfrm>
          <a:prstGeom prst="rect">
            <a:avLst/>
          </a:prstGeom>
          <a:noFill/>
        </p:spPr>
      </p:pic>
      <p:pic>
        <p:nvPicPr>
          <p:cNvPr id="7171" name="Picture 3" descr="C:\Users\Татьяна\Downloads\20220127_110315.jpg"/>
          <p:cNvPicPr>
            <a:picLocks noChangeAspect="1" noChangeArrowheads="1"/>
          </p:cNvPicPr>
          <p:nvPr/>
        </p:nvPicPr>
        <p:blipFill>
          <a:blip r:embed="rId4" cstate="print">
            <a:lum bright="10000"/>
          </a:blip>
          <a:srcRect l="12667" t="16092" r="8934" b="34250"/>
          <a:stretch>
            <a:fillRect/>
          </a:stretch>
        </p:blipFill>
        <p:spPr bwMode="auto">
          <a:xfrm>
            <a:off x="251520" y="2708920"/>
            <a:ext cx="2664296" cy="3456384"/>
          </a:xfrm>
          <a:prstGeom prst="rect">
            <a:avLst/>
          </a:prstGeom>
          <a:noFill/>
        </p:spPr>
      </p:pic>
      <p:pic>
        <p:nvPicPr>
          <p:cNvPr id="7172" name="Picture 4" descr="C:\Users\Татьяна\Downloads\20220127_110244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 t="12892"/>
          <a:stretch>
            <a:fillRect/>
          </a:stretch>
        </p:blipFill>
        <p:spPr bwMode="auto">
          <a:xfrm>
            <a:off x="6012160" y="836712"/>
            <a:ext cx="2952328" cy="468052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5"/>
            <a:ext cx="9098217" cy="6892685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343437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30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7" name="Picture 5" descr="C:\Users\Татьяна\Downloads\20220127_10410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24800" b="29000"/>
          <a:stretch>
            <a:fillRect/>
          </a:stretch>
        </p:blipFill>
        <p:spPr bwMode="auto">
          <a:xfrm>
            <a:off x="4427984" y="3645024"/>
            <a:ext cx="4248472" cy="29797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198" name="Picture 6" descr="C:\Users\Татьяна\Downloads\20220127_105311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 l="3538" r="20075"/>
          <a:stretch>
            <a:fillRect/>
          </a:stretch>
        </p:blipFill>
        <p:spPr bwMode="auto">
          <a:xfrm>
            <a:off x="4067945" y="260648"/>
            <a:ext cx="4536504" cy="323635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" name="Picture 2" descr="C:\Users\Татьяна\Downloads\20220128_175619.jpg"/>
          <p:cNvPicPr>
            <a:picLocks noChangeAspect="1" noChangeArrowheads="1"/>
          </p:cNvPicPr>
          <p:nvPr/>
        </p:nvPicPr>
        <p:blipFill>
          <a:blip r:embed="rId5" cstate="print">
            <a:lum bright="10000"/>
          </a:blip>
          <a:srcRect/>
          <a:stretch>
            <a:fillRect/>
          </a:stretch>
        </p:blipFill>
        <p:spPr bwMode="auto">
          <a:xfrm>
            <a:off x="323528" y="1844824"/>
            <a:ext cx="3600400" cy="373056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5"/>
            <a:ext cx="9098217" cy="6892685"/>
          </a:xfrm>
          <a:prstGeom prst="rect">
            <a:avLst/>
          </a:prstGeom>
          <a:noFill/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251520" y="343437"/>
            <a:ext cx="849694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400" b="1" i="0" u="none" strike="noStrike" cap="none" spc="300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763688" y="2780928"/>
            <a:ext cx="56166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75000"/>
                  </a:schemeClr>
                </a:solidFill>
                <a:latin typeface="+mj-lt"/>
              </a:rPr>
              <a:t>СПАСИБО ЗА ВНИМАНИЕ!</a:t>
            </a:r>
            <a:endParaRPr lang="ru-RU" sz="2800" b="1" dirty="0">
              <a:solidFill>
                <a:schemeClr val="tx2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0"/>
            <a:ext cx="9052434" cy="6858000"/>
          </a:xfrm>
          <a:prstGeom prst="rect">
            <a:avLst/>
          </a:prstGeom>
          <a:noFill/>
        </p:spPr>
      </p:pic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395536" y="243880"/>
            <a:ext cx="8208912" cy="5324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Актуальность проекта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Сочетание движений с воздействием свежего воздуха является эффективным средством закаливания детей. Повышается сопротивляемость организма ребенка к простудным и инфекционным заболеваниям. В природных условиях движения детей становятся более естественными, непринужденными. По мере совершенствования двигательных движений растет и интерес ребят к ним. Длительность пребывания детей на воздухе в холодное время года в значительной степени зависит от правильной организации их деятельности, от создания необходимых условий для физических упражнений, веселых игр и развлечений.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cs typeface="Times New Roman" pitchFamily="18" charset="0"/>
              </a:rPr>
              <a:t>Зима – это время веселых забав: на снегу, на льду. А создание снежных построек является одним из интереснейших занятий, которое помогает воспитателю рационально организовать время пребывания детей на свежем воздухе. </a:t>
            </a:r>
          </a:p>
          <a:p>
            <a:pPr marL="0" marR="0" lvl="0" indent="45085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Благоустройство участка детского сада в холодное время года поможет организовать рациональный отдых детей во время прогулок.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14338" name="Rectangle 2"/>
          <p:cNvSpPr>
            <a:spLocks noChangeArrowheads="1"/>
          </p:cNvSpPr>
          <p:nvPr/>
        </p:nvSpPr>
        <p:spPr bwMode="auto">
          <a:xfrm>
            <a:off x="395536" y="396007"/>
            <a:ext cx="8352928" cy="52629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 проекта: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эстетическое оформление зимнего участка детского сада, охрана и укрепление здоровья воспитанников, повышение двигательной активности детей в условиях детского сада в зимний период.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Задачи: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1.Создать максимальные условия для воспитательной и образовательной работы с детьми на воздухе в зимний период.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 Улучшить оборудование и художественное оформление участков.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3. Содействовать укреплению связи ДОУ с семьей.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4. Развивать воображение детей, умение создавать различные снежные образы.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5. Укреплять здоровье детей.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Формы работы: 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игровая, познавательная, продуктивная, экспериментальная деятельность; работа с родителями.</a:t>
            </a: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Продолжительность проекта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 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долгосрочный.</a:t>
            </a: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Участниками проекта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r>
              <a:rPr lang="ru-RU" sz="20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«Зимние забавы»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являются: воспитатели, воспитанники и родители воспитанников старшей группы.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0"/>
            <a:ext cx="9052434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227403"/>
            <a:ext cx="7992888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Проект «Зимние забавы»</a:t>
            </a:r>
            <a:r>
              <a:rPr kumimoji="0" lang="ru-RU" sz="2000" b="1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1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предусматривает: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1.Благоустройсво детской площадки в зимний период.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2.Создание на площадке снежных построек для физического развития (метание, подлезание, катание и т.д.).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Результатом проекта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«Зимние забавы» является благоустройство участка различными снежными постройками. Использование этих построек во время ежедневных прогулок с детьми для физического развития, эстетического и трудового воспитания. 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</a:p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endParaRPr kumimoji="0" lang="ru-RU" sz="2000" b="1" i="1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2290" name="Picture 2" descr="http://imc.tomsk.ru/wp-content/uploads/2020/01/3.jpg"/>
          <p:cNvPicPr>
            <a:picLocks noChangeAspect="1" noChangeArrowheads="1"/>
          </p:cNvPicPr>
          <p:nvPr/>
        </p:nvPicPr>
        <p:blipFill>
          <a:blip r:embed="rId3" cstate="print"/>
          <a:srcRect l="52530" t="6696"/>
          <a:stretch>
            <a:fillRect/>
          </a:stretch>
        </p:blipFill>
        <p:spPr bwMode="auto">
          <a:xfrm>
            <a:off x="6372200" y="3212975"/>
            <a:ext cx="2376264" cy="33453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0"/>
            <a:ext cx="9052434" cy="6858000"/>
          </a:xfrm>
          <a:prstGeom prst="rect">
            <a:avLst/>
          </a:prstGeom>
          <a:noFill/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395536" y="656512"/>
            <a:ext cx="4032448" cy="56938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          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2000" dirty="0" smtClean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Снежная постройка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 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Шалун</a:t>
            </a:r>
            <a:r>
              <a:rPr lang="ru-RU" sz="24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ru-RU" sz="2000" b="1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(</a:t>
            </a:r>
            <a:r>
              <a:rPr lang="ru-RU" sz="20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один из сказочных героев Эколят) </a:t>
            </a:r>
            <a:endParaRPr lang="ru-RU" sz="20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Педагогический 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замысел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самым озорным и шкодливым, является Шалун. Он любит веселые игры, которых знает великое множество. Используя постройку можно провести подвижные и сюжетно – ролевые игры.</a:t>
            </a: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Цель</a:t>
            </a:r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фантазию и воображение; воспитывать дружеские взаимоотношения, организованность.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</a:pPr>
            <a:endParaRPr lang="ru-RU" sz="1600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267744" y="188640"/>
            <a:ext cx="43204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Bookman Old Style" pitchFamily="18" charset="0"/>
              </a:rPr>
              <a:t>ОФОРМЛЕНИЕ УЧАСТКА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Bookman Old Style" pitchFamily="18" charset="0"/>
            </a:endParaRPr>
          </a:p>
        </p:txBody>
      </p:sp>
      <p:pic>
        <p:nvPicPr>
          <p:cNvPr id="2" name="Picture 2" descr="C:\Users\Татьяна\Downloads\20220124_150018.jpg"/>
          <p:cNvPicPr>
            <a:picLocks noChangeAspect="1" noChangeArrowheads="1"/>
          </p:cNvPicPr>
          <p:nvPr/>
        </p:nvPicPr>
        <p:blipFill>
          <a:blip r:embed="rId3" cstate="print">
            <a:lum bright="10000"/>
          </a:blip>
          <a:srcRect r="7472" b="22367"/>
          <a:stretch>
            <a:fillRect/>
          </a:stretch>
        </p:blipFill>
        <p:spPr bwMode="auto">
          <a:xfrm>
            <a:off x="4697067" y="620689"/>
            <a:ext cx="4195413" cy="59046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83" y="0"/>
            <a:ext cx="9052434" cy="6858000"/>
          </a:xfrm>
          <a:prstGeom prst="rect">
            <a:avLst/>
          </a:prstGeom>
          <a:noFill/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4716016" y="1283770"/>
            <a:ext cx="4032448" cy="3600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Снежная постройка 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«Тигрёнок»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 замысел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предназначена для подвижных игр на воздухе с метанием в горизонтальную цель; в сюжетно – ролевых играх.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Цель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укреплять мышцы плечевого пояса, туловища, мелкие мышцы рук; развивать глазомер, ловкость, координацию движений.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Татьяна\Downloads\20220127_072839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/>
          <a:stretch>
            <a:fillRect/>
          </a:stretch>
        </p:blipFill>
        <p:spPr bwMode="auto">
          <a:xfrm>
            <a:off x="251520" y="692696"/>
            <a:ext cx="4464496" cy="54512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098217" cy="689268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115247"/>
            <a:ext cx="4392488" cy="4462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1" i="0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Снежная постройка </a:t>
            </a:r>
            <a:r>
              <a:rPr kumimoji="0" lang="ru-RU" sz="2400" b="1" i="1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«Горка»</a:t>
            </a:r>
            <a:endParaRPr kumimoji="0" lang="ru-RU" sz="2400" b="1" i="0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Длинная, с одним скатом, высота 1 метр, бордюры 15 см, внизу ледяная дорожка – 1,5 метра, ступени по высоте голени ребенка, присыпанные песком.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Педагогический</a:t>
            </a:r>
            <a:r>
              <a:rPr kumimoji="0" lang="ru-RU" sz="2000" b="0" i="1" u="none" strike="noStrike" cap="none" normalizeH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замысел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2">
                    <a:lumMod val="75000"/>
                  </a:schemeClr>
                </a:solidFill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: предназначена для подвижных игр.</a:t>
            </a:r>
          </a:p>
          <a:p>
            <a:pPr algn="just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развивать навыки скольжения с наклонной плоскости; укреплять группы мышц спины, рук, ног; воспитывать дружеские взаимоотношения, организованность.</a:t>
            </a:r>
          </a:p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100" name="Picture 4" descr="C:\Users\Татьяна\Downloads\20220126_140337.jpg"/>
          <p:cNvPicPr>
            <a:picLocks noChangeAspect="1" noChangeArrowheads="1"/>
          </p:cNvPicPr>
          <p:nvPr/>
        </p:nvPicPr>
        <p:blipFill>
          <a:blip r:embed="rId4" cstate="print">
            <a:lum bright="20000"/>
          </a:blip>
          <a:srcRect/>
          <a:stretch>
            <a:fillRect/>
          </a:stretch>
        </p:blipFill>
        <p:spPr bwMode="auto">
          <a:xfrm>
            <a:off x="4860032" y="404664"/>
            <a:ext cx="4001641" cy="60486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5"/>
            <a:ext cx="9098217" cy="689268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251520" y="426580"/>
            <a:ext cx="4104456" cy="5755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Снежная </a:t>
            </a:r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постройка </a:t>
            </a:r>
            <a:r>
              <a:rPr lang="ru-RU" sz="2400" b="1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«Змея» (снежный вал)</a:t>
            </a:r>
            <a:endParaRPr lang="ru-RU" sz="2400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замысел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предназначена для использования на физкультурных занятиях –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прыжков,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перешагивания,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спрыгивания, 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ходьба и бег змейкой; для подвижных игр с прыжками, упражнений в равновесии; для сюжетно – ролевых игр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Цель: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укреплять группы мышц спины, рук, ног; развивать равновесие и координацию движений;</a:t>
            </a:r>
            <a:r>
              <a:rPr lang="ru-RU" sz="2000" i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воспитывать дружеские взаимоотношения, организованность.</a:t>
            </a:r>
          </a:p>
          <a:p>
            <a:endParaRPr lang="ru-RU" sz="2000" dirty="0"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C:\Users\Татьяна\Downloads\IMG_20220126_224714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21053"/>
          <a:stretch>
            <a:fillRect/>
          </a:stretch>
        </p:blipFill>
        <p:spPr bwMode="auto">
          <a:xfrm>
            <a:off x="5004048" y="1124744"/>
            <a:ext cx="3776495" cy="482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Татьяна\Desktop\старшая группа\фон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34685"/>
            <a:ext cx="9098217" cy="6892685"/>
          </a:xfrm>
          <a:prstGeom prst="rect">
            <a:avLst/>
          </a:prstGeom>
          <a:noFill/>
        </p:spPr>
      </p:pic>
      <p:sp>
        <p:nvSpPr>
          <p:cNvPr id="19457" name="Rectangle 1"/>
          <p:cNvSpPr>
            <a:spLocks noChangeArrowheads="1"/>
          </p:cNvSpPr>
          <p:nvPr/>
        </p:nvSpPr>
        <p:spPr bwMode="auto">
          <a:xfrm>
            <a:off x="323528" y="1822709"/>
            <a:ext cx="3816424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algn="just"/>
            <a:r>
              <a:rPr lang="ru-RU" sz="2400" b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Хоккейная площадка</a:t>
            </a:r>
            <a:endParaRPr lang="ru-RU" sz="2400" b="1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Педагогический замысел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формировать представление о технике игры в хоккей.</a:t>
            </a: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i="1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Цель</a:t>
            </a: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: укрепление опорно-двигательного аппарата, развитие выносливости, координации, силы; воспитывать дружеские взаимоотношения, организованность.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2">
                  <a:lumMod val="75000"/>
                </a:schemeClr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Татьяна\Downloads\20220124_150509 (1).jpg"/>
          <p:cNvPicPr>
            <a:picLocks noChangeAspect="1" noChangeArrowheads="1"/>
          </p:cNvPicPr>
          <p:nvPr/>
        </p:nvPicPr>
        <p:blipFill>
          <a:blip r:embed="rId3" cstate="print">
            <a:lum bright="20000"/>
          </a:blip>
          <a:srcRect t="11877"/>
          <a:stretch>
            <a:fillRect/>
          </a:stretch>
        </p:blipFill>
        <p:spPr bwMode="auto">
          <a:xfrm>
            <a:off x="4716016" y="260648"/>
            <a:ext cx="4161405" cy="61382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239</TotalTime>
  <Words>434</Words>
  <Application>Microsoft Office PowerPoint</Application>
  <PresentationFormat>Экран (4:3)</PresentationFormat>
  <Paragraphs>60</Paragraphs>
  <Slides>14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Arial</vt:lpstr>
      <vt:lpstr>Bookman Old Style</vt:lpstr>
      <vt:lpstr>Calibri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Татьяна</dc:creator>
  <cp:lastModifiedBy>Наталья</cp:lastModifiedBy>
  <cp:revision>28</cp:revision>
  <dcterms:created xsi:type="dcterms:W3CDTF">2022-01-26T17:57:43Z</dcterms:created>
  <dcterms:modified xsi:type="dcterms:W3CDTF">2022-02-01T20:43:54Z</dcterms:modified>
</cp:coreProperties>
</file>