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85sar.schoolrm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ntiplagiat.r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4.png"/><Relationship Id="rId4" Type="http://schemas.openxmlformats.org/officeDocument/2006/relationships/oleObject" Target="../embeddings/oleObject3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7.bin"/><Relationship Id="rId4" Type="http://schemas.openxmlformats.org/officeDocument/2006/relationships/image" Target="../media/image5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br>
              <a:rPr lang="ru-RU" alt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1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alt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1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Безбородовой Веры Ивановны</a:t>
            </a:r>
            <a:r>
              <a:rPr lang="ru-RU" altLang="ru-RU" sz="31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1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МДОУ «Детский сад №85 комбинированного вида</a:t>
            </a:r>
            <a:r>
              <a:rPr lang="ru-RU" alt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smtClean="0"/>
              <a:t/>
            </a:r>
            <a:br>
              <a:rPr lang="ru-RU" altLang="ru-RU" sz="2000" smtClean="0"/>
            </a:br>
            <a:endParaRPr lang="ru-RU" altLang="ru-RU" sz="2000" smtClean="0"/>
          </a:p>
        </p:txBody>
      </p:sp>
      <p:sp>
        <p:nvSpPr>
          <p:cNvPr id="205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33800" y="2286000"/>
            <a:ext cx="5105400" cy="4191000"/>
          </a:xfrm>
        </p:spPr>
        <p:txBody>
          <a:bodyPr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8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27.12.1980г. </a:t>
            </a:r>
            <a:endParaRPr lang="ru-RU" sz="1800" kern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sz="18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18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МГПИ </a:t>
            </a:r>
            <a:r>
              <a:rPr lang="ru-RU" sz="18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имени </a:t>
            </a:r>
            <a:r>
              <a:rPr lang="ru-RU" sz="1800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sz="18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2003</a:t>
            </a:r>
            <a:r>
              <a:rPr lang="ru-RU" sz="18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Специальность:</a:t>
            </a:r>
            <a:r>
              <a:rPr lang="ru-RU" sz="18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«Педагогика и методика начального образования» с дополнительной специальностью «Музыкальное образование».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№ диплома и выдачи</a:t>
            </a:r>
            <a:r>
              <a:rPr lang="ru-RU" sz="18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: ДВС 1157851  </a:t>
            </a:r>
            <a:r>
              <a:rPr lang="ru-RU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25 июня </a:t>
            </a:r>
            <a:r>
              <a:rPr lang="ru-RU" sz="18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2003г.</a:t>
            </a:r>
            <a:endParaRPr lang="ru-RU" sz="1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8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 лет.</a:t>
            </a:r>
            <a:endParaRPr lang="ru-RU" sz="18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Стаж педагогической  работы:</a:t>
            </a:r>
            <a:r>
              <a:rPr lang="ru-RU" sz="18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 лет.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latin typeface="Times New Roman"/>
                <a:cs typeface="Times New Roman"/>
              </a:rPr>
              <a:t>Стаж в данной </a:t>
            </a:r>
            <a:r>
              <a:rPr lang="ru-RU" sz="1800" b="1" dirty="0" smtClean="0">
                <a:latin typeface="Times New Roman"/>
                <a:cs typeface="Times New Roman"/>
              </a:rPr>
              <a:t>организации: </a:t>
            </a:r>
            <a:r>
              <a:rPr lang="ru-RU" sz="1800" dirty="0" smtClean="0">
                <a:latin typeface="Times New Roman"/>
                <a:cs typeface="Times New Roman"/>
              </a:rPr>
              <a:t>13 лет.</a:t>
            </a:r>
            <a:endParaRPr lang="ru-RU" sz="18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sz="18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первая </a:t>
            </a:r>
            <a:r>
              <a:rPr lang="ru-RU" sz="18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</a:t>
            </a:r>
            <a:endParaRPr lang="ru-RU" sz="18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</a:t>
            </a:r>
            <a:r>
              <a:rPr lang="ru-RU" sz="18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22.05.2019 год.</a:t>
            </a:r>
            <a:endParaRPr lang="ru-RU" sz="18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45" t="38889" r="17445"/>
          <a:stretch>
            <a:fillRect/>
          </a:stretch>
        </p:blipFill>
        <p:spPr bwMode="auto">
          <a:xfrm>
            <a:off x="228600" y="1905000"/>
            <a:ext cx="3352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7200" y="1143000"/>
            <a:ext cx="8229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ru-RU" sz="4000" b="1" kern="0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40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Наличие публикаций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  <a:endParaRPr lang="ru-RU" sz="2800" b="1" kern="0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29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31888"/>
            <a:ext cx="3851275" cy="54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31888"/>
            <a:ext cx="3978275" cy="54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9600" y="228600"/>
            <a:ext cx="73152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13316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37733573"/>
              </p:ext>
            </p:extLst>
          </p:nvPr>
        </p:nvGraphicFramePr>
        <p:xfrm>
          <a:off x="762000" y="1295400"/>
          <a:ext cx="3492500" cy="4953000"/>
        </p:xfrm>
        <a:graphic>
          <a:graphicData uri="http://schemas.openxmlformats.org/presentationml/2006/ole">
            <p:oleObj spid="_x0000_s1026" name="Acrobat Document" r:id="rId4" imgW="4136400" imgH="5860080" progId="AcroExch.Document.DC">
              <p:embed/>
            </p:oleObj>
          </a:graphicData>
        </a:graphic>
      </p:graphicFrame>
      <p:pic>
        <p:nvPicPr>
          <p:cNvPr id="13317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22" t="2864" r="34782"/>
          <a:stretch>
            <a:fillRect/>
          </a:stretch>
        </p:blipFill>
        <p:spPr bwMode="auto">
          <a:xfrm>
            <a:off x="5105400" y="1295400"/>
            <a:ext cx="3514725" cy="495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69888"/>
            <a:ext cx="32559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9600" y="228600"/>
            <a:ext cx="73152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14340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1714" y="690563"/>
            <a:ext cx="3865562" cy="540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690562"/>
            <a:ext cx="4049713" cy="540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521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ru-RU" sz="4000" b="1" kern="0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40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Результаты участия воспитанников в конкурсах, выставках, турнирах, соревнованиях, акциях, фестивалях.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5" descr="G:\%D0%94%D0%B8%D0%BF%D0%BB%D0%BE%D0%BC%D1%8B2018\%D0%B1%D0%B8%D0%BA%D0%B1%D0%B0%D0%B5%D0%B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388" name="AutoShape 7" descr="G:\%D0%94%D0%B8%D0%BF%D0%BB%D0%BE%D0%BC%D1%8B2018\%D0%B1%D0%B8%D0%BA%D0%B1%D0%B0%D0%B5%D0%B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" name="Прямоугольник 2"/>
          <p:cNvSpPr/>
          <p:nvPr/>
        </p:nvSpPr>
        <p:spPr>
          <a:xfrm>
            <a:off x="2895600" y="160338"/>
            <a:ext cx="312102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u="sng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сети  интернет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16390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3429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49363"/>
            <a:ext cx="3694113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5" descr="G:\%D0%94%D0%B8%D0%BF%D0%BB%D0%BE%D0%BC%D1%8B2018\%D0%B1%D0%B8%D0%BA%D0%B1%D0%B0%D0%B5%D0%B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7412" name="AutoShape 7" descr="G:\%D0%94%D0%B8%D0%BF%D0%BB%D0%BE%D0%BC%D1%8B2018\%D0%B1%D0%B8%D0%BA%D0%B1%D0%B0%D0%B5%D0%B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7413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8" y="1447800"/>
            <a:ext cx="45053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8400" y="369888"/>
            <a:ext cx="4049713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ru-RU" sz="2800" b="1" kern="0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436" name="Прямоугольник 1"/>
          <p:cNvSpPr>
            <a:spLocks noChangeArrowheads="1"/>
          </p:cNvSpPr>
          <p:nvPr/>
        </p:nvSpPr>
        <p:spPr bwMode="auto">
          <a:xfrm>
            <a:off x="3276600" y="274638"/>
            <a:ext cx="396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</a:t>
            </a:r>
            <a:r>
              <a:rPr lang="ru-RU" altLang="ru-RU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altLang="ru-RU" sz="2400"/>
          </a:p>
        </p:txBody>
      </p:sp>
      <p:pic>
        <p:nvPicPr>
          <p:cNvPr id="18437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25" b="3458"/>
          <a:stretch>
            <a:fillRect/>
          </a:stretch>
        </p:blipFill>
        <p:spPr bwMode="auto">
          <a:xfrm>
            <a:off x="431800" y="1065213"/>
            <a:ext cx="3962400" cy="527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49" t="2222" b="2222"/>
          <a:stretch>
            <a:fillRect/>
          </a:stretch>
        </p:blipFill>
        <p:spPr bwMode="auto">
          <a:xfrm>
            <a:off x="4749800" y="1065213"/>
            <a:ext cx="3886200" cy="52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ru-RU" sz="2800" b="1" kern="0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9460" name="Прямоугольник 1"/>
          <p:cNvSpPr>
            <a:spLocks noChangeArrowheads="1"/>
          </p:cNvSpPr>
          <p:nvPr/>
        </p:nvSpPr>
        <p:spPr bwMode="auto">
          <a:xfrm>
            <a:off x="3276600" y="274638"/>
            <a:ext cx="396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</a:t>
            </a:r>
            <a:r>
              <a:rPr lang="ru-RU" altLang="ru-RU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altLang="ru-RU" sz="2400"/>
          </a:p>
        </p:txBody>
      </p:sp>
      <p:pic>
        <p:nvPicPr>
          <p:cNvPr id="19461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97" b="1355"/>
          <a:stretch>
            <a:fillRect/>
          </a:stretch>
        </p:blipFill>
        <p:spPr bwMode="auto">
          <a:xfrm>
            <a:off x="685800" y="1265238"/>
            <a:ext cx="365760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9660" y="1265238"/>
            <a:ext cx="378714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ru-RU" sz="2800" b="1" kern="0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0484" name="Прямоугольник 1"/>
          <p:cNvSpPr>
            <a:spLocks noChangeArrowheads="1"/>
          </p:cNvSpPr>
          <p:nvPr/>
        </p:nvSpPr>
        <p:spPr bwMode="auto">
          <a:xfrm>
            <a:off x="3276600" y="274638"/>
            <a:ext cx="396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</a:t>
            </a:r>
            <a:r>
              <a:rPr lang="ru-RU" altLang="ru-RU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altLang="ru-RU" sz="2400"/>
          </a:p>
        </p:txBody>
      </p:sp>
      <p:pic>
        <p:nvPicPr>
          <p:cNvPr id="20485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985838"/>
            <a:ext cx="3889375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1375" y="1116013"/>
            <a:ext cx="4035425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ст.воспитатель\Рабочий стол\фон презе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3276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педагогический опыт на тему:  </a:t>
            </a:r>
            <a:br>
              <a:rPr lang="ru-RU" alt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фольклора в духовно – нравственном развитии дошкольников»  </a:t>
            </a:r>
            <a:br>
              <a:rPr lang="ru-RU" alt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представлена на сайте:</a:t>
            </a:r>
            <a:r>
              <a:rPr lang="en-US" alt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https://ds85sar.schoolrm.ru</a:t>
            </a:r>
            <a:r>
              <a:rPr lang="en-US" alt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2800" b="1" smtClean="0"/>
              <a:t/>
            </a:r>
            <a:br>
              <a:rPr lang="en-US" altLang="ru-RU" sz="2800" b="1" smtClean="0"/>
            </a:br>
            <a:r>
              <a:rPr lang="ru-RU" alt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Оригинальность педагогического опыта </a:t>
            </a:r>
            <a:br>
              <a:rPr lang="ru-RU" alt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составляет: 83,73%  </a:t>
            </a:r>
            <a:br>
              <a:rPr lang="ru-RU" alt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проверен на плагиат на сайте: </a:t>
            </a:r>
            <a:r>
              <a:rPr lang="en-AU" alt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https://antiplagiat.ru</a:t>
            </a:r>
            <a:r>
              <a:rPr lang="en-AU" altLang="ru-RU" sz="280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ru-RU" alt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ru-RU" sz="2800" b="1" kern="0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508" name="Прямоугольник 1"/>
          <p:cNvSpPr>
            <a:spLocks noChangeArrowheads="1"/>
          </p:cNvSpPr>
          <p:nvPr/>
        </p:nvSpPr>
        <p:spPr bwMode="auto">
          <a:xfrm>
            <a:off x="3276600" y="274638"/>
            <a:ext cx="396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</a:t>
            </a:r>
            <a:r>
              <a:rPr lang="ru-RU" altLang="ru-RU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altLang="ru-RU" sz="2400"/>
          </a:p>
        </p:txBody>
      </p:sp>
      <p:pic>
        <p:nvPicPr>
          <p:cNvPr id="21509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52600"/>
            <a:ext cx="4932363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31" name="Объект 3"/>
          <p:cNvGraphicFramePr>
            <a:graphicFrameLocks noChangeAspect="1"/>
          </p:cNvGraphicFramePr>
          <p:nvPr/>
        </p:nvGraphicFramePr>
        <p:xfrm>
          <a:off x="152400" y="919163"/>
          <a:ext cx="4038600" cy="5659437"/>
        </p:xfrm>
        <a:graphic>
          <a:graphicData uri="http://schemas.openxmlformats.org/presentationml/2006/ole">
            <p:oleObj spid="_x0000_s2050" name="Acrobat Document" r:id="rId4" imgW="4247640" imgH="5853240" progId="AcroExch.Document.DC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09600" y="228600"/>
            <a:ext cx="73152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Республиканский уровень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22533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0100" y="919163"/>
            <a:ext cx="4305300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9600" y="228600"/>
            <a:ext cx="73152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Республиканский уровень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2355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7950" y="1176338"/>
            <a:ext cx="638810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7200" y="1371600"/>
            <a:ext cx="8229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sz="40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Наличие авторских программ, методических пособий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7200" y="914400"/>
            <a:ext cx="8229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sz="40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19200" y="228600"/>
            <a:ext cx="67056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26628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06"/>
          <a:stretch>
            <a:fillRect/>
          </a:stretch>
        </p:blipFill>
        <p:spPr bwMode="auto">
          <a:xfrm>
            <a:off x="76200" y="228600"/>
            <a:ext cx="429736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79"/>
          <a:stretch>
            <a:fillRect/>
          </a:stretch>
        </p:blipFill>
        <p:spPr bwMode="auto">
          <a:xfrm>
            <a:off x="4648200" y="160338"/>
            <a:ext cx="4278313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00" y="-793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19200" y="228600"/>
            <a:ext cx="67056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Уровень образовательной организации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27652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5" t="10210" r="3703"/>
          <a:stretch>
            <a:fillRect/>
          </a:stretch>
        </p:blipFill>
        <p:spPr bwMode="auto">
          <a:xfrm>
            <a:off x="4724400" y="3733800"/>
            <a:ext cx="4175125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818"/>
          <a:stretch>
            <a:fillRect/>
          </a:stretch>
        </p:blipFill>
        <p:spPr bwMode="auto">
          <a:xfrm>
            <a:off x="152400" y="901700"/>
            <a:ext cx="519430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00" y="-793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19200" y="228600"/>
            <a:ext cx="67056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Муниципальный уровень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2867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71525"/>
            <a:ext cx="431800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9600" y="228600"/>
            <a:ext cx="73152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Республиканский уровень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29700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92"/>
          <a:stretch>
            <a:fillRect/>
          </a:stretch>
        </p:blipFill>
        <p:spPr bwMode="auto">
          <a:xfrm>
            <a:off x="1976438" y="838200"/>
            <a:ext cx="45815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9600" y="228600"/>
            <a:ext cx="73152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Российский уровень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30724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47" r="12360" b="8940"/>
          <a:stretch>
            <a:fillRect/>
          </a:stretch>
        </p:blipFill>
        <p:spPr bwMode="auto">
          <a:xfrm>
            <a:off x="2095500" y="792163"/>
            <a:ext cx="4343400" cy="59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57200" y="990600"/>
            <a:ext cx="8229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sz="40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Участие в инновационной </a:t>
            </a:r>
          </a:p>
          <a:p>
            <a:pPr algn="ctr" eaLnBrk="1" hangingPunct="1">
              <a:defRPr/>
            </a:pPr>
            <a:r>
              <a:rPr lang="ru-RU" sz="40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(экспериментальной)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9600" y="228600"/>
            <a:ext cx="73152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Международный уровень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31748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60438"/>
            <a:ext cx="4343400" cy="56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57200" y="1676400"/>
            <a:ext cx="8229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sz="40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Проведение открытых занятий, мастер-классов, мероприятий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26988"/>
            <a:ext cx="4851400" cy="668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78200"/>
            <a:ext cx="4597400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48640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12700"/>
            <a:ext cx="4927600" cy="6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"/>
            <a:ext cx="7108825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57200" y="1219200"/>
            <a:ext cx="8229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sz="40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7888" y="457200"/>
            <a:ext cx="48482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57200" y="990600"/>
            <a:ext cx="822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sz="40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Позитивные результаты работы с воспитанниками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6863"/>
            <a:ext cx="44958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2975" y="296863"/>
            <a:ext cx="426085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403225"/>
            <a:ext cx="4249738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225"/>
            <a:ext cx="4222750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100" y="450850"/>
            <a:ext cx="4325938" cy="595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7088" y="409575"/>
            <a:ext cx="4373562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09600" y="22098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sz="40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Качество взаимодействия с родителями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09600" y="22098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ru-RU" sz="4000" b="1" kern="0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403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4675"/>
            <a:ext cx="4251325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8050" y="565150"/>
            <a:ext cx="4283075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57200" y="18288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sz="40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Работа с детьми из социально-неблагополучных семей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57200" y="18288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sz="40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pic>
        <p:nvPicPr>
          <p:cNvPr id="4608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6475" y="152400"/>
            <a:ext cx="45910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57200" y="18288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sz="40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Участие педагога в профессиональных конкурсах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8200" y="228600"/>
            <a:ext cx="7086600" cy="4778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u="sng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сети интернет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48132" name="Объект 3"/>
          <p:cNvGraphicFramePr>
            <a:graphicFrameLocks noChangeAspect="1"/>
          </p:cNvGraphicFramePr>
          <p:nvPr/>
        </p:nvGraphicFramePr>
        <p:xfrm>
          <a:off x="204788" y="1919288"/>
          <a:ext cx="4495800" cy="3063875"/>
        </p:xfrm>
        <a:graphic>
          <a:graphicData uri="http://schemas.openxmlformats.org/presentationml/2006/ole">
            <p:oleObj spid="_x0000_s3074" name="Acrobat Document" r:id="rId4" imgW="5853960" imgH="4141080" progId="AcroExch.Document.DC">
              <p:embed/>
            </p:oleObj>
          </a:graphicData>
        </a:graphic>
      </p:graphicFrame>
      <p:pic>
        <p:nvPicPr>
          <p:cNvPr id="48133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71563"/>
            <a:ext cx="3798888" cy="546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9600" y="228600"/>
            <a:ext cx="73152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Республиканский уровень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49156" name="Объект 1"/>
          <p:cNvGraphicFramePr>
            <a:graphicFrameLocks noChangeAspect="1"/>
          </p:cNvGraphicFramePr>
          <p:nvPr/>
        </p:nvGraphicFramePr>
        <p:xfrm>
          <a:off x="1638300" y="1423988"/>
          <a:ext cx="5867400" cy="4010025"/>
        </p:xfrm>
        <a:graphic>
          <a:graphicData uri="http://schemas.openxmlformats.org/presentationml/2006/ole">
            <p:oleObj spid="_x0000_s4098" name="Acrobat Document" r:id="rId4" imgW="5846760" imgH="4141080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179" name="Объект 3"/>
          <p:cNvGraphicFramePr>
            <a:graphicFrameLocks noChangeAspect="1"/>
          </p:cNvGraphicFramePr>
          <p:nvPr/>
        </p:nvGraphicFramePr>
        <p:xfrm>
          <a:off x="355600" y="425450"/>
          <a:ext cx="5127625" cy="3841750"/>
        </p:xfrm>
        <a:graphic>
          <a:graphicData uri="http://schemas.openxmlformats.org/presentationml/2006/ole">
            <p:oleObj spid="_x0000_s5122" name="Acrobat Document" r:id="rId4" imgW="5839920" imgH="4141080" progId="AcroExch.Document.DC">
              <p:embed/>
            </p:oleObj>
          </a:graphicData>
        </a:graphic>
      </p:graphicFrame>
      <p:graphicFrame>
        <p:nvGraphicFramePr>
          <p:cNvPr id="50180" name="Объект 5"/>
          <p:cNvGraphicFramePr>
            <a:graphicFrameLocks noChangeAspect="1"/>
          </p:cNvGraphicFramePr>
          <p:nvPr/>
        </p:nvGraphicFramePr>
        <p:xfrm>
          <a:off x="3886200" y="2971800"/>
          <a:ext cx="4738688" cy="3597275"/>
        </p:xfrm>
        <a:graphic>
          <a:graphicData uri="http://schemas.openxmlformats.org/presentationml/2006/ole">
            <p:oleObj spid="_x0000_s5123" name="Acrobat Document" r:id="rId5" imgW="5839920" imgH="4141080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9600" y="228600"/>
            <a:ext cx="73152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Всероссийский уровень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51204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150" y="919163"/>
            <a:ext cx="4413250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05" name="Объект 7"/>
          <p:cNvGraphicFramePr>
            <a:graphicFrameLocks noChangeAspect="1"/>
          </p:cNvGraphicFramePr>
          <p:nvPr/>
        </p:nvGraphicFramePr>
        <p:xfrm>
          <a:off x="4191000" y="3195638"/>
          <a:ext cx="4775200" cy="3375025"/>
        </p:xfrm>
        <a:graphic>
          <a:graphicData uri="http://schemas.openxmlformats.org/presentationml/2006/ole">
            <p:oleObj spid="_x0000_s6146" name="Acrobat Document" r:id="rId5" imgW="5853960" imgH="4141080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8153400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7200" y="1600200"/>
            <a:ext cx="8229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40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Награды и поощрения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85800"/>
            <a:ext cx="38322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0" r="5646" b="3555"/>
          <a:stretch>
            <a:fillRect/>
          </a:stretch>
        </p:blipFill>
        <p:spPr bwMode="auto">
          <a:xfrm>
            <a:off x="304800" y="533400"/>
            <a:ext cx="4038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09600"/>
            <a:ext cx="4887913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59" r="2794"/>
          <a:stretch>
            <a:fillRect/>
          </a:stretch>
        </p:blipFill>
        <p:spPr bwMode="auto">
          <a:xfrm>
            <a:off x="2133600" y="457200"/>
            <a:ext cx="4419600" cy="61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19"/>
          <a:stretch>
            <a:fillRect/>
          </a:stretch>
        </p:blipFill>
        <p:spPr bwMode="auto">
          <a:xfrm>
            <a:off x="228600" y="285750"/>
            <a:ext cx="4176713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8"/>
          <a:stretch>
            <a:fillRect/>
          </a:stretch>
        </p:blipFill>
        <p:spPr bwMode="auto">
          <a:xfrm>
            <a:off x="4800600" y="307975"/>
            <a:ext cx="41767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2362200" y="609600"/>
            <a:ext cx="51816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ст.воспитатель\Рабочий стол\фон през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1863" y="350838"/>
            <a:ext cx="4249737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838"/>
            <a:ext cx="441325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224</Words>
  <Application>Microsoft Office PowerPoint</Application>
  <PresentationFormat>Экран (4:3)</PresentationFormat>
  <Paragraphs>50</Paragraphs>
  <Slides>52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4" baseType="lpstr">
      <vt:lpstr>Тема Office</vt:lpstr>
      <vt:lpstr>Acrobat Document</vt:lpstr>
      <vt:lpstr> Министерство образования Республики Мордовия Портфолио Безбородовой Веры Ивановны воспитателя МДОУ «Детский сад №85 комбинированного вида»  </vt:lpstr>
      <vt:lpstr>Инновационный педагогический опыт на тему:   «Использование фольклора в духовно – нравственном развитии дошкольников»   представлена на сайте: https://ds85sar.schoolrm.ru  Оригинальность педагогического опыта  составляет: 83,73%    Материал проверен на плагиат на сайте: https://antiplagiat.ru/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Женя</dc:creator>
  <cp:lastModifiedBy>Женя</cp:lastModifiedBy>
  <cp:revision>5</cp:revision>
  <dcterms:created xsi:type="dcterms:W3CDTF">2024-04-03T11:45:09Z</dcterms:created>
  <dcterms:modified xsi:type="dcterms:W3CDTF">2024-04-03T11:58:01Z</dcterms:modified>
</cp:coreProperties>
</file>