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5500A-4F3C-43DF-960C-0C6CBFB16982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9C42-D916-4115-B0F4-C21F6170B2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476672"/>
            <a:ext cx="8103844" cy="35895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Сравнение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чисел 4 и 5.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Овал.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Логическая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задача.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ля детей младшего дошкольного возраста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5157192"/>
            <a:ext cx="30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Шерстнева</a:t>
            </a:r>
            <a:r>
              <a:rPr lang="ru-RU" dirty="0" smtClean="0"/>
              <a:t>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85794"/>
            <a:ext cx="8229600" cy="534035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Задачи: </a:t>
            </a:r>
            <a:r>
              <a:rPr lang="ru-RU" dirty="0" smtClean="0"/>
              <a:t>Учить различать равенство и не равенство групп предметов по количеству входящих в них предметов, выражая результаты сравнения в речи, познакомить с геометрической фигурой овал, учить обследовать овал осязательно – двигательным путем, обводить овал по точкам, продолжать учить сравнивать предметы по величине, развивать внимание, мышление.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MA\Desktop\дист занятия\изображение_viber_2020-04-17_12-44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215370" cy="5076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MA\Desktop\дист занятия\изображение_viber_2020-04-17_12-44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3"/>
            <a:ext cx="858671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MA\Desktop\дист занятия\изображение_viber_2020-04-17_12-44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49576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MAMA\Desktop\дист занятия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002614" cy="6001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MA\Desktop\дист занятия\kak-naucit-rebenka-sce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7862673" cy="35719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 меньше чем пять!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MA\Desktop\дист занятия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96224" cy="577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70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Сравнение чисел 4 и 5. Овал. Логическая задача. Для детей младшего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Четыре меньше чем пять!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чисел 4 и 5. Овал. Логическая задача.</dc:title>
  <dc:creator>user</dc:creator>
  <cp:lastModifiedBy>root</cp:lastModifiedBy>
  <cp:revision>8</cp:revision>
  <dcterms:created xsi:type="dcterms:W3CDTF">2020-04-17T09:59:07Z</dcterms:created>
  <dcterms:modified xsi:type="dcterms:W3CDTF">2020-04-19T08:55:51Z</dcterms:modified>
</cp:coreProperties>
</file>