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4" r:id="rId6"/>
    <p:sldId id="266" r:id="rId7"/>
    <p:sldId id="267" r:id="rId8"/>
    <p:sldId id="265" r:id="rId9"/>
    <p:sldId id="278" r:id="rId10"/>
    <p:sldId id="268" r:id="rId11"/>
    <p:sldId id="270" r:id="rId12"/>
    <p:sldId id="260" r:id="rId13"/>
    <p:sldId id="269" r:id="rId14"/>
    <p:sldId id="271" r:id="rId15"/>
    <p:sldId id="272" r:id="rId16"/>
    <p:sldId id="279" r:id="rId17"/>
    <p:sldId id="273" r:id="rId18"/>
    <p:sldId id="281" r:id="rId19"/>
    <p:sldId id="276" r:id="rId20"/>
    <p:sldId id="261" r:id="rId21"/>
    <p:sldId id="274" r:id="rId22"/>
    <p:sldId id="280" r:id="rId23"/>
    <p:sldId id="275" r:id="rId24"/>
    <p:sldId id="277" r:id="rId25"/>
    <p:sldId id="262" r:id="rId26"/>
    <p:sldId id="263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7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8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9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4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9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3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363C-4A16-47E4-A49E-68AF7D4106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7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268760"/>
            <a:ext cx="6732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РОССИЙСКАЯ АРМИЯ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files.myopera.com/sokolov9686/blog/1126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342" y="2196460"/>
            <a:ext cx="4831784" cy="32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2449" y="5330825"/>
            <a:ext cx="714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ВОЕННЫЕ ПРОФЕССИИ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2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Он на войне как воздух нужен,</a:t>
            </a:r>
          </a:p>
          <a:p>
            <a:pPr marL="0" indent="0" algn="ctr">
              <a:buNone/>
            </a:pPr>
            <a:r>
              <a:rPr lang="ru-RU" dirty="0" smtClean="0"/>
              <a:t>Когда </a:t>
            </a:r>
            <a:r>
              <a:rPr lang="ru-RU" dirty="0"/>
              <a:t>пускают едкий газ.</a:t>
            </a:r>
          </a:p>
          <a:p>
            <a:pPr marL="0" indent="0" algn="ctr">
              <a:buNone/>
            </a:pPr>
            <a:r>
              <a:rPr lang="ru-RU" dirty="0" smtClean="0"/>
              <a:t>И пусть ответ наш будет дружен:</a:t>
            </a:r>
          </a:p>
          <a:p>
            <a:pPr marL="0" indent="0" algn="ctr">
              <a:buNone/>
            </a:pPr>
            <a:r>
              <a:rPr lang="ru-RU" dirty="0" smtClean="0"/>
              <a:t>Да </a:t>
            </a:r>
            <a:r>
              <a:rPr lang="ru-RU" dirty="0"/>
              <a:t>это же</a:t>
            </a:r>
            <a:r>
              <a:rPr lang="ru-RU" dirty="0" smtClean="0"/>
              <a:t>...</a:t>
            </a:r>
          </a:p>
          <a:p>
            <a:pPr marL="0" indent="0" algn="ctr">
              <a:buNone/>
            </a:pPr>
            <a:r>
              <a:rPr lang="ru-RU" i="1" dirty="0" smtClean="0"/>
              <a:t>(</a:t>
            </a:r>
            <a:r>
              <a:rPr lang="ru-RU" i="1" dirty="0"/>
              <a:t>Противогаз.)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 descr="http://nursan.ru/wp-content/uploads/2010/07/4d0a49fa9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68832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Из ограды ствол торчит,</a:t>
            </a:r>
          </a:p>
          <a:p>
            <a:pPr marL="0" indent="0" algn="ctr">
              <a:buNone/>
            </a:pPr>
            <a:r>
              <a:rPr lang="ru-RU" dirty="0"/>
              <a:t>Беспощадно он строчит.</a:t>
            </a:r>
          </a:p>
          <a:p>
            <a:pPr marL="0" indent="0" algn="ctr">
              <a:buNone/>
            </a:pPr>
            <a:r>
              <a:rPr lang="ru-RU" dirty="0"/>
              <a:t>Кто догадлив, тот поймет</a:t>
            </a:r>
          </a:p>
          <a:p>
            <a:pPr marL="0" indent="0" algn="ctr">
              <a:buNone/>
            </a:pPr>
            <a:r>
              <a:rPr lang="ru-RU" dirty="0"/>
              <a:t>То, что это...</a:t>
            </a:r>
            <a:r>
              <a:rPr lang="ru-RU" i="1" dirty="0"/>
              <a:t>(</a:t>
            </a:r>
            <a:r>
              <a:rPr lang="ru-RU" sz="2000" i="1" dirty="0"/>
              <a:t>Пулемет.)</a:t>
            </a:r>
            <a:endParaRPr lang="ru-RU" sz="20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3314" name="Picture 2" descr="http://www.yaplakal.com/uploads/post-3-12012686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775301" cy="27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ВОЕННО-МОРСКОЙ ФЛАГ (Андреевский)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5" y="2420888"/>
            <a:ext cx="52387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Ты, как рядовой в пехоте,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Служишь рядовым в Морфлоте.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Боцман приказал? Скорее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Лезь по лесенке на рею.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не трусь, не вешай нос!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в тельняшке! Ты — 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(матрос)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5184576" cy="34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На голубых прозрачных озерах,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океанских солёных просторах —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всякой воде у российской земли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Военную службу несут корабли.</a:t>
            </a:r>
          </a:p>
        </p:txBody>
      </p:sp>
      <p:pic>
        <p:nvPicPr>
          <p:cNvPr id="15362" name="Picture 2" descr="http://down-house.ru/uploads/posts/2009-06/thumbs/DownHouse.info_1245925515_wwww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48063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Под водою - дом стальной,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нём живёт люд боевой.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Может плавать </a:t>
            </a:r>
            <a:r>
              <a:rPr lang="ru-RU" dirty="0" err="1"/>
              <a:t>бронедом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тьме кромешной, подо льдом.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Будоражит глубину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Бережёт свою страну.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Бороздит пучины ходко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заданию </a:t>
            </a:r>
            <a:r>
              <a:rPr lang="ru-RU" dirty="0" smtClean="0"/>
              <a:t>...</a:t>
            </a:r>
          </a:p>
          <a:p>
            <a:pPr marL="0" indent="0" algn="ctr">
              <a:buNone/>
            </a:pPr>
            <a:r>
              <a:rPr lang="ru-RU" sz="2400" dirty="0" smtClean="0"/>
              <a:t>(подводная лодка)</a:t>
            </a:r>
            <a:endParaRPr lang="ru-RU" sz="2400" dirty="0"/>
          </a:p>
        </p:txBody>
      </p:sp>
      <p:pic>
        <p:nvPicPr>
          <p:cNvPr id="16386" name="Picture 2" descr="http://korabley.net/_nw/4/809757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392488" cy="29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В этой форме темно-синей</a:t>
            </a:r>
          </a:p>
          <a:p>
            <a:pPr marL="0" indent="0" algn="ctr">
              <a:buNone/>
            </a:pPr>
            <a:r>
              <a:rPr lang="ru-RU" dirty="0"/>
              <a:t>Защищает он страну,</a:t>
            </a:r>
          </a:p>
          <a:p>
            <a:pPr marL="0" indent="0" algn="ctr">
              <a:buNone/>
            </a:pPr>
            <a:r>
              <a:rPr lang="ru-RU" dirty="0"/>
              <a:t>И в огромной субмарине</a:t>
            </a:r>
          </a:p>
          <a:p>
            <a:pPr marL="0" indent="0" algn="ctr">
              <a:buNone/>
            </a:pPr>
            <a:r>
              <a:rPr lang="ru-RU" dirty="0"/>
              <a:t>Опускается ко дну.</a:t>
            </a:r>
          </a:p>
          <a:p>
            <a:pPr marL="0" indent="0" algn="ctr">
              <a:buNone/>
            </a:pPr>
            <a:r>
              <a:rPr lang="ru-RU" dirty="0"/>
              <a:t>Охраняя океан,</a:t>
            </a:r>
          </a:p>
          <a:p>
            <a:pPr marL="0" indent="0" algn="ctr">
              <a:buNone/>
            </a:pPr>
            <a:r>
              <a:rPr lang="ru-RU" dirty="0"/>
              <a:t>Был в портах десятка стран. </a:t>
            </a:r>
            <a:endParaRPr lang="ru-RU" dirty="0" smtClean="0"/>
          </a:p>
          <a:p>
            <a:pPr marL="0" indent="0" algn="ctr">
              <a:buNone/>
            </a:pPr>
            <a:r>
              <a:rPr lang="ru-RU" sz="2000" dirty="0" smtClean="0"/>
              <a:t>(</a:t>
            </a:r>
            <a:r>
              <a:rPr lang="ru-RU" sz="2000" dirty="0"/>
              <a:t>Подводник)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2530" name="Picture 2" descr="http://www.birta.ru/history/submarines/671/k387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762139"/>
            <a:ext cx="4824536" cy="3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Он морской, но добрый волк,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синем море знает толк.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Приводил во много стран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Свой корабль </a:t>
            </a:r>
            <a:r>
              <a:rPr lang="ru-RU" dirty="0" smtClean="0"/>
              <a:t>…</a:t>
            </a:r>
          </a:p>
          <a:p>
            <a:pPr marL="0" indent="0" algn="ctr">
              <a:buNone/>
            </a:pPr>
            <a:r>
              <a:rPr lang="ru-RU" sz="2000" dirty="0" smtClean="0"/>
              <a:t>(капитан)</a:t>
            </a:r>
            <a:endParaRPr lang="ru-RU" sz="2000" dirty="0"/>
          </a:p>
        </p:txBody>
      </p:sp>
      <p:pic>
        <p:nvPicPr>
          <p:cNvPr id="17412" name="Picture 4" descr="http://img1.liveinternet.ru/images/attach/c/3/76/257/76257145_3517075_f_15455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6196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endata.cx/data/teams/flags/5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08909"/>
            <a:ext cx="6980233" cy="46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Когда нужны, то их бросают,</a:t>
            </a:r>
          </a:p>
          <a:p>
            <a:pPr marL="0" indent="0" algn="ctr">
              <a:buNone/>
            </a:pPr>
            <a:r>
              <a:rPr lang="ru-RU" dirty="0"/>
              <a:t>А не нужны — их поднимают.</a:t>
            </a:r>
          </a:p>
          <a:p>
            <a:pPr marL="0" indent="0" algn="ctr">
              <a:buNone/>
            </a:pPr>
            <a:r>
              <a:rPr lang="ru-RU" dirty="0"/>
              <a:t>Не угадать? Ну, это зря!</a:t>
            </a:r>
          </a:p>
          <a:p>
            <a:pPr marL="0" indent="0" algn="ctr">
              <a:buNone/>
            </a:pPr>
            <a:r>
              <a:rPr lang="ru-RU" dirty="0"/>
              <a:t>Даю отгадку... </a:t>
            </a:r>
            <a:endParaRPr lang="ru-RU" dirty="0" smtClean="0"/>
          </a:p>
          <a:p>
            <a:pPr marL="0" indent="0" algn="ctr">
              <a:buNone/>
            </a:pPr>
            <a:r>
              <a:rPr lang="ru-RU" sz="2000" i="1" dirty="0" smtClean="0"/>
              <a:t>(</a:t>
            </a:r>
            <a:r>
              <a:rPr lang="ru-RU" sz="2000" i="1" dirty="0"/>
              <a:t>Якоря.)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http://static8.businessinsider.com/image/4ca0eb9a7f8b9af54c610200/declining-government-spending-has-been-a-huge-drag-on-the-reco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3682752" cy="547260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НАША АРМИЯ</a:t>
            </a:r>
          </a:p>
          <a:p>
            <a:pPr marL="0" indent="0" algn="ctr">
              <a:buNone/>
            </a:pPr>
            <a:endParaRPr lang="ru-RU" sz="1900" dirty="0" smtClean="0"/>
          </a:p>
          <a:p>
            <a:pPr marL="0" indent="0" algn="ctr">
              <a:buNone/>
            </a:pPr>
            <a:r>
              <a:rPr lang="ru-RU" sz="3600" b="1" dirty="0" smtClean="0"/>
              <a:t>На горах высоких,</a:t>
            </a:r>
          </a:p>
          <a:p>
            <a:pPr marL="0" indent="0" algn="ctr">
              <a:buNone/>
            </a:pPr>
            <a:r>
              <a:rPr lang="ru-RU" sz="3600" b="1" dirty="0" smtClean="0"/>
              <a:t>На степном просторе</a:t>
            </a:r>
          </a:p>
          <a:p>
            <a:pPr marL="0" indent="0" algn="ctr">
              <a:buNone/>
            </a:pPr>
            <a:r>
              <a:rPr lang="ru-RU" sz="3600" b="1" dirty="0" smtClean="0"/>
              <a:t>Охраняет нашу Родину солдат.</a:t>
            </a:r>
          </a:p>
          <a:p>
            <a:pPr marL="0" indent="0" algn="ctr">
              <a:buNone/>
            </a:pPr>
            <a:r>
              <a:rPr lang="ru-RU" sz="3600" b="1" dirty="0" smtClean="0"/>
              <a:t>Он взлетает в небо,</a:t>
            </a:r>
          </a:p>
          <a:p>
            <a:pPr marL="0" indent="0" algn="ctr">
              <a:buNone/>
            </a:pPr>
            <a:r>
              <a:rPr lang="ru-RU" sz="3600" b="1" dirty="0" smtClean="0"/>
              <a:t>Он уходит в море,</a:t>
            </a:r>
          </a:p>
          <a:p>
            <a:pPr marL="0" indent="0" algn="ctr">
              <a:buNone/>
            </a:pPr>
            <a:r>
              <a:rPr lang="ru-RU" sz="3600" b="1" dirty="0" smtClean="0"/>
              <a:t>Не страшны защитнику</a:t>
            </a:r>
          </a:p>
          <a:p>
            <a:pPr marL="0" indent="0" algn="ctr">
              <a:buNone/>
            </a:pPr>
            <a:r>
              <a:rPr lang="ru-RU" sz="3600" b="1" dirty="0" smtClean="0"/>
              <a:t>Дождь и снегопад.</a:t>
            </a:r>
          </a:p>
          <a:p>
            <a:pPr marL="0" indent="0" algn="ctr">
              <a:buNone/>
            </a:pPr>
            <a:r>
              <a:rPr lang="ru-RU" sz="3600" b="1" dirty="0" smtClean="0"/>
              <a:t>Шелестят берёзы,</a:t>
            </a:r>
          </a:p>
          <a:p>
            <a:pPr marL="0" indent="0" algn="ctr">
              <a:buNone/>
            </a:pPr>
            <a:r>
              <a:rPr lang="ru-RU" sz="3600" b="1" dirty="0" smtClean="0"/>
              <a:t>Распевают птицы,</a:t>
            </a:r>
          </a:p>
          <a:p>
            <a:pPr marL="0" indent="0" algn="ctr">
              <a:buNone/>
            </a:pPr>
            <a:r>
              <a:rPr lang="ru-RU" sz="3600" b="1" dirty="0" smtClean="0"/>
              <a:t>Подрастают дети</a:t>
            </a:r>
          </a:p>
          <a:p>
            <a:pPr marL="0" indent="0" algn="ctr">
              <a:buNone/>
            </a:pPr>
            <a:r>
              <a:rPr lang="ru-RU" sz="3600" b="1" dirty="0" smtClean="0"/>
              <a:t>У родной страны.</a:t>
            </a:r>
          </a:p>
          <a:p>
            <a:pPr marL="0" indent="0" algn="ctr">
              <a:buNone/>
            </a:pPr>
            <a:r>
              <a:rPr lang="ru-RU" sz="3600" b="1" dirty="0" smtClean="0"/>
              <a:t>Скоро я в дозоре</a:t>
            </a:r>
          </a:p>
          <a:p>
            <a:pPr marL="0" indent="0" algn="ctr">
              <a:buNone/>
            </a:pPr>
            <a:r>
              <a:rPr lang="ru-RU" sz="3600" b="1" dirty="0" smtClean="0"/>
              <a:t>Встану на границе,</a:t>
            </a:r>
          </a:p>
          <a:p>
            <a:pPr marL="0" indent="0" algn="ctr">
              <a:buNone/>
            </a:pPr>
            <a:r>
              <a:rPr lang="ru-RU" sz="3600" b="1" dirty="0" smtClean="0"/>
              <a:t>Чтобы только мирные</a:t>
            </a:r>
          </a:p>
          <a:p>
            <a:pPr marL="0" indent="0" algn="ctr">
              <a:buNone/>
            </a:pPr>
            <a:r>
              <a:rPr lang="ru-RU" sz="3600" b="1" dirty="0" smtClean="0"/>
              <a:t>Снились людям сны.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 descr="http://www.bugaga.ru/uploads/posts/2010-09/1283398425_russ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2852936"/>
            <a:ext cx="4771355" cy="31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 ВОЕННО-ВОЗДУШНЫХ СИЛ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5" y="2276872"/>
            <a:ext cx="52387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Он в безбрежном океане,</a:t>
            </a:r>
          </a:p>
          <a:p>
            <a:pPr marL="0" indent="0" algn="ctr">
              <a:buNone/>
            </a:pPr>
            <a:r>
              <a:rPr lang="ru-RU" dirty="0"/>
              <a:t>Туч касается крылом.</a:t>
            </a:r>
          </a:p>
          <a:p>
            <a:pPr marL="0" indent="0" algn="ctr">
              <a:buNone/>
            </a:pPr>
            <a:r>
              <a:rPr lang="ru-RU" dirty="0"/>
              <a:t>Развернется над лугами,</a:t>
            </a:r>
          </a:p>
          <a:p>
            <a:pPr marL="0" indent="0" algn="ctr">
              <a:buNone/>
            </a:pPr>
            <a:r>
              <a:rPr lang="ru-RU" dirty="0"/>
              <a:t>Отливает серебром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sz="1800" i="1" dirty="0" smtClean="0"/>
              <a:t>(</a:t>
            </a:r>
            <a:r>
              <a:rPr lang="ru-RU" sz="1800" i="1" dirty="0"/>
              <a:t>Самолет)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http://www.military-today.com/aircraft/su34_fullbac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013" y="2204864"/>
            <a:ext cx="48484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4048" y="1556792"/>
            <a:ext cx="3082751" cy="45693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В небесах стальная птица –</a:t>
            </a:r>
          </a:p>
          <a:p>
            <a:pPr marL="0" indent="0" algn="ctr">
              <a:buNone/>
            </a:pPr>
            <a:r>
              <a:rPr lang="ru-RU" dirty="0"/>
              <a:t>Она быстрее звука мчится.</a:t>
            </a:r>
          </a:p>
          <a:p>
            <a:pPr marL="0" indent="0" algn="ctr">
              <a:buNone/>
            </a:pPr>
            <a:r>
              <a:rPr lang="ru-RU" dirty="0"/>
              <a:t>В кабине штурман и наводчик</a:t>
            </a:r>
          </a:p>
          <a:p>
            <a:pPr marL="0" indent="0" algn="ctr">
              <a:buNone/>
            </a:pPr>
            <a:r>
              <a:rPr lang="ru-RU" dirty="0"/>
              <a:t>Ведёт её военный … </a:t>
            </a:r>
            <a:r>
              <a:rPr lang="ru-RU" sz="2000" dirty="0"/>
              <a:t>(лётчик).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 descr="http://www.uacrussia.ru/common/img/uploaded/PAK_FA/S_Bogd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992489" cy="33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Крепкий прочный парашют</a:t>
            </a:r>
          </a:p>
          <a:p>
            <a:pPr marL="0" indent="0" algn="ctr">
              <a:buNone/>
            </a:pPr>
            <a:r>
              <a:rPr lang="ru-RU" dirty="0"/>
              <a:t>За спиной его раскрылся,</a:t>
            </a:r>
          </a:p>
          <a:p>
            <a:pPr marL="0" indent="0" algn="ctr">
              <a:buNone/>
            </a:pPr>
            <a:r>
              <a:rPr lang="ru-RU" dirty="0"/>
              <a:t>И за несколько минут</a:t>
            </a:r>
          </a:p>
          <a:p>
            <a:pPr marL="0" indent="0" algn="ctr">
              <a:buNone/>
            </a:pPr>
            <a:r>
              <a:rPr lang="ru-RU" dirty="0"/>
              <a:t>Он на землю опустился.</a:t>
            </a:r>
          </a:p>
          <a:p>
            <a:pPr marL="0" indent="0" algn="ctr">
              <a:buNone/>
            </a:pPr>
            <a:r>
              <a:rPr lang="ru-RU" dirty="0"/>
              <a:t>Он пройдет и лес, и брод,</a:t>
            </a:r>
          </a:p>
          <a:p>
            <a:pPr marL="0" indent="0" algn="ctr">
              <a:buNone/>
            </a:pPr>
            <a:r>
              <a:rPr lang="ru-RU" dirty="0"/>
              <a:t>Но противника найдет. 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/>
              <a:t>(</a:t>
            </a:r>
            <a:r>
              <a:rPr lang="ru-RU" sz="2400" dirty="0"/>
              <a:t>Десантник)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482" name="Picture 2" descr="http://www.vidsverhu.ru/images/zl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248472" cy="33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Летит над нами </a:t>
            </a:r>
            <a:r>
              <a:rPr lang="ru-RU" b="1" dirty="0"/>
              <a:t>вертолёт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Внутри него сидит пилот,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Исправно вертолёт ведёт,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 был устойчивым полёт.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вертолёта нет крыла,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Взамен него лишь два винта.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только может он летать,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даже в воздухе витать.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Когда вдали он пролетает,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 стрекозу напоминает.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Когда же в поле он садится,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Похож на сказочную птицу.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80" name="Picture 4" descr="http://www.airwar.ru/history/locwar/afgan/mi24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960440" cy="20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edu.fedpress.ru/sites/fedpress/files/ryabowall/news/vertush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127" y="3643601"/>
            <a:ext cx="3584186" cy="26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Воин российский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вечном дозоре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самолёте,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корабле.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охраняет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Мирное море,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Мирное небо,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Мир на земле.</a:t>
            </a:r>
          </a:p>
        </p:txBody>
      </p:sp>
      <p:pic>
        <p:nvPicPr>
          <p:cNvPr id="7172" name="Picture 4" descr="http://g1.globo.com/Noticias/Mundo/foto/0,,15303721-EX,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30601"/>
            <a:ext cx="4608512" cy="28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Об армии любимой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Знает стар и млад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ей, непобедимой,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Сегодня каждый рад.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Есть в армии солдаты,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Танкисты, моряки,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Все сильные ребята,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Им не страшны враги!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Стоят ракеты где-то,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на замке граница.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так чудесно это,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нам спокойно спится!</a:t>
            </a:r>
          </a:p>
        </p:txBody>
      </p:sp>
      <p:pic>
        <p:nvPicPr>
          <p:cNvPr id="26626" name="Picture 2" descr="http://www.sunhome.ru/UsersGallery/Cards/pozdravlenie_s_dnem_suhoputnih_voisk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504" y="1988841"/>
            <a:ext cx="44609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Составила:</a:t>
            </a:r>
          </a:p>
          <a:p>
            <a:pPr marL="0" indent="0">
              <a:buNone/>
            </a:pPr>
            <a:r>
              <a:rPr lang="ru-RU" dirty="0" smtClean="0"/>
              <a:t>Воспитатель ГБДОУ д/с № 72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омбинированного вида СПб</a:t>
            </a:r>
          </a:p>
          <a:p>
            <a:pPr marL="0" indent="0">
              <a:buNone/>
            </a:pPr>
            <a:r>
              <a:rPr lang="ru-RU" dirty="0" smtClean="0"/>
              <a:t>О.А.ЧЕБРИКОВА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02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Он готов в огонь и бой,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Защищая нас с тобой.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в дозор идёт и в град,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покинет пост </a:t>
            </a:r>
            <a:r>
              <a:rPr lang="ru-RU" dirty="0" smtClean="0"/>
              <a:t>…</a:t>
            </a:r>
          </a:p>
          <a:p>
            <a:pPr marL="0" indent="0" algn="ctr">
              <a:buNone/>
            </a:pPr>
            <a:r>
              <a:rPr lang="ru-RU" sz="1400" dirty="0" smtClean="0"/>
              <a:t>(солдат)</a:t>
            </a:r>
            <a:endParaRPr lang="ru-RU" sz="1400" dirty="0"/>
          </a:p>
        </p:txBody>
      </p:sp>
      <p:pic>
        <p:nvPicPr>
          <p:cNvPr id="3074" name="Picture 2" descr="http://900igr.net/datai/pedagogika/Patrioticheskoe-vospitanie-v-DOU/0001-001-Patrioticheskij-proekt-Nasha-Armija-rodna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374" y="220486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 СУХОПУТНЫХ ВОЙСК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348881"/>
            <a:ext cx="5328592" cy="377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2448272" cy="32403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Можешь ты солдатом стать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Плавать, ездить и летать,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строю ходить охота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Ждет тебя, солдат, </a:t>
            </a:r>
            <a:r>
              <a:rPr lang="ru-RU" dirty="0" smtClean="0"/>
              <a:t>…</a:t>
            </a:r>
          </a:p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/>
              <a:t>(Пехота)</a:t>
            </a:r>
          </a:p>
        </p:txBody>
      </p:sp>
      <p:pic>
        <p:nvPicPr>
          <p:cNvPr id="8194" name="Picture 2" descr="http://www.weaponland.ru/images/statyi/arsenal-2/Pehota_protiv_tan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52387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12368" cy="44210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/>
              <a:t>Был </a:t>
            </a:r>
            <a:r>
              <a:rPr lang="ru-RU" smtClean="0"/>
              <a:t>в начале </a:t>
            </a:r>
            <a:r>
              <a:rPr lang="ru-RU" dirty="0"/>
              <a:t>он курсантом,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полк приехал лейтенантом,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обучен воевать,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его, скажи, назвать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(Офицер)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43913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Охранять границу — важно!</a:t>
            </a:r>
          </a:p>
          <a:p>
            <a:pPr marL="0" indent="0" algn="ctr">
              <a:buNone/>
            </a:pPr>
            <a:r>
              <a:rPr lang="ru-RU" dirty="0"/>
              <a:t>Пограничника зовут.</a:t>
            </a:r>
          </a:p>
          <a:p>
            <a:pPr marL="0" indent="0" algn="ctr">
              <a:buNone/>
            </a:pPr>
            <a:r>
              <a:rPr lang="ru-RU" dirty="0"/>
              <a:t>С верным псом они отважно</a:t>
            </a:r>
          </a:p>
          <a:p>
            <a:pPr marL="0" indent="0" algn="ctr">
              <a:buNone/>
            </a:pPr>
            <a:r>
              <a:rPr lang="ru-RU" dirty="0"/>
              <a:t>Службу РОДИНЕ несут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42" name="Picture 2" descr="http://www.yuga.ru/media/img68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111"/>
            <a:ext cx="3240360" cy="4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600201"/>
            <a:ext cx="2818656" cy="39890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Снова в бой машина мчится,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Режут землю гусеницы,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 машина в поле чистом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Управляется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(Танкистом)</a:t>
            </a:r>
          </a:p>
        </p:txBody>
      </p:sp>
      <p:pic>
        <p:nvPicPr>
          <p:cNvPr id="11266" name="Picture 2" descr="http://media.moddb.com/images/groups/1/3/2074/-72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Спешит по вызову отряд,</a:t>
            </a:r>
          </a:p>
          <a:p>
            <a:pPr marL="0" indent="0" algn="ctr">
              <a:buNone/>
            </a:pPr>
            <a:r>
              <a:rPr lang="ru-RU" dirty="0"/>
              <a:t>Готовый разыскать снаряд</a:t>
            </a:r>
          </a:p>
          <a:p>
            <a:pPr marL="0" indent="0" algn="ctr">
              <a:buNone/>
            </a:pPr>
            <a:r>
              <a:rPr lang="ru-RU" dirty="0"/>
              <a:t>И на пшеничном поле,</a:t>
            </a:r>
          </a:p>
          <a:p>
            <a:pPr marL="0" indent="0" algn="ctr">
              <a:buNone/>
            </a:pPr>
            <a:r>
              <a:rPr lang="ru-RU" dirty="0"/>
              <a:t>И в транспорте, и в школе.</a:t>
            </a:r>
          </a:p>
          <a:p>
            <a:pPr marL="0" indent="0" algn="ctr">
              <a:buNone/>
            </a:pPr>
            <a:r>
              <a:rPr lang="ru-RU" dirty="0"/>
              <a:t>Боец отряда очень смел -</a:t>
            </a:r>
          </a:p>
          <a:p>
            <a:pPr marL="0" indent="0" algn="ctr">
              <a:buNone/>
            </a:pPr>
            <a:r>
              <a:rPr lang="ru-RU" dirty="0"/>
              <a:t>Три мины разрядить сумел. </a:t>
            </a:r>
            <a:r>
              <a:rPr lang="ru-RU" sz="2400" dirty="0"/>
              <a:t>(Сапер)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 descr="http://www.rosfoto.ru/photos/big/0008000/008496_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48547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363</Words>
  <Application>Microsoft Office PowerPoint</Application>
  <PresentationFormat>Экран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22</cp:revision>
  <dcterms:created xsi:type="dcterms:W3CDTF">2013-02-09T05:30:22Z</dcterms:created>
  <dcterms:modified xsi:type="dcterms:W3CDTF">2013-03-14T15:12:10Z</dcterms:modified>
</cp:coreProperties>
</file>