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6" r:id="rId7"/>
    <p:sldId id="259" r:id="rId8"/>
    <p:sldId id="262" r:id="rId9"/>
    <p:sldId id="264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956376" cy="2292104"/>
          </a:xfrm>
        </p:spPr>
        <p:txBody>
          <a:bodyPr/>
          <a:lstStyle/>
          <a:p>
            <a:pPr algn="ctr"/>
            <a:r>
              <a:rPr lang="ru-RU" dirty="0" smtClean="0"/>
              <a:t>ОО  «Познавательное развитие»</a:t>
            </a:r>
            <a:br>
              <a:rPr lang="ru-RU" dirty="0" smtClean="0"/>
            </a:br>
            <a:r>
              <a:rPr lang="ru-RU" dirty="0" err="1" smtClean="0"/>
              <a:t>Сенсорика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996952"/>
            <a:ext cx="6304214" cy="2718064"/>
          </a:xfrm>
        </p:spPr>
        <p:txBody>
          <a:bodyPr>
            <a:normAutofit/>
          </a:bodyPr>
          <a:lstStyle/>
          <a:p>
            <a:pPr algn="ctr"/>
            <a:r>
              <a:rPr lang="ru-RU" sz="4000" b="1" smtClean="0"/>
              <a:t>Тема:«Вверх </a:t>
            </a:r>
            <a:r>
              <a:rPr lang="ru-RU" sz="4000" b="1" dirty="0" smtClean="0"/>
              <a:t>и вниз»</a:t>
            </a:r>
          </a:p>
          <a:p>
            <a:pPr algn="ctr"/>
            <a:r>
              <a:rPr lang="ru-RU" sz="1400" b="1" dirty="0" smtClean="0"/>
              <a:t> 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                                                               выполнила: Краснощёкова Т.Я.,</a:t>
            </a:r>
          </a:p>
          <a:p>
            <a:pPr algn="ctr"/>
            <a:r>
              <a:rPr lang="ru-RU" sz="1400" b="1" dirty="0" smtClean="0"/>
              <a:t>                                 воспитатель</a:t>
            </a:r>
            <a:endParaRPr lang="ru-RU" sz="1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17539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0940" t="21932" r="3703" b="12669"/>
          <a:stretch>
            <a:fillRect/>
          </a:stretch>
        </p:blipFill>
        <p:spPr>
          <a:xfrm>
            <a:off x="1115616" y="476672"/>
            <a:ext cx="6399659" cy="616530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Знакомить с пространственными отношениями, выраженными словами: сверху, снизу, вверху, внизу.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532440" cy="4846320"/>
          </a:xfrm>
        </p:spPr>
        <p:txBody>
          <a:bodyPr/>
          <a:lstStyle/>
          <a:p>
            <a:r>
              <a:rPr lang="ru-RU" dirty="0" smtClean="0"/>
              <a:t>Прочитайте вместе с ребенком стихотворение </a:t>
            </a:r>
            <a:r>
              <a:rPr lang="ru-RU" i="1" dirty="0" smtClean="0"/>
              <a:t>«Посмотри </a:t>
            </a:r>
            <a:r>
              <a:rPr lang="ru-RU" b="1" i="1" dirty="0" smtClean="0"/>
              <a:t>вверх</a:t>
            </a:r>
            <a:r>
              <a:rPr lang="ru-RU" i="1" dirty="0" smtClean="0"/>
              <a:t>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Посмотри – </a:t>
            </a:r>
            <a:r>
              <a:rPr lang="ru-RU" sz="2400" dirty="0" err="1" smtClean="0"/>
              <a:t>ка</a:t>
            </a:r>
            <a:r>
              <a:rPr lang="ru-RU" sz="2400" dirty="0" smtClean="0"/>
              <a:t> </a:t>
            </a:r>
            <a:r>
              <a:rPr lang="ru-RU" sz="2400" b="1" dirty="0" smtClean="0"/>
              <a:t>вверх</a:t>
            </a:r>
            <a:r>
              <a:rPr lang="ru-RU" sz="2400" dirty="0" smtClean="0"/>
              <a:t>, дружок! Ты увидишь потолок.</a:t>
            </a:r>
          </a:p>
          <a:p>
            <a:pPr>
              <a:buNone/>
            </a:pPr>
            <a:r>
              <a:rPr lang="ru-RU" sz="2400" dirty="0" smtClean="0"/>
              <a:t>Белый, белый он на вид – белой краскою покрыт.</a:t>
            </a:r>
          </a:p>
          <a:p>
            <a:pPr>
              <a:buNone/>
            </a:pPr>
            <a:r>
              <a:rPr lang="ru-RU" sz="2400" dirty="0" smtClean="0"/>
              <a:t>Видишь голубой плафон, он висит под потолком.</a:t>
            </a:r>
          </a:p>
          <a:p>
            <a:pPr>
              <a:buNone/>
            </a:pPr>
            <a:r>
              <a:rPr lang="ru-RU" sz="2400" dirty="0" smtClean="0"/>
              <a:t>Знают взрослые, и дети лампочка в нём ярко светит.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Попросите рукой показать, где в комнате верх.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8172400" cy="5835048"/>
          </a:xfrm>
        </p:spPr>
        <p:txBody>
          <a:bodyPr/>
          <a:lstStyle/>
          <a:p>
            <a:r>
              <a:rPr lang="ru-RU" dirty="0" smtClean="0"/>
              <a:t>Прочитайте стихотворение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Посмотришь </a:t>
            </a:r>
            <a:r>
              <a:rPr lang="ru-RU" b="1" dirty="0" smtClean="0"/>
              <a:t>вниз – увидишь пол</a:t>
            </a:r>
            <a:r>
              <a:rPr lang="ru-RU" dirty="0" smtClean="0"/>
              <a:t>, котик по полу прошёл.</a:t>
            </a:r>
          </a:p>
          <a:p>
            <a:pPr>
              <a:buNone/>
            </a:pPr>
            <a:r>
              <a:rPr lang="ru-RU" dirty="0" smtClean="0"/>
              <a:t>На полу лежит ковёр – как красив на нём узор!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Спросите у ребенка, где в комнате низ.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260648"/>
            <a:ext cx="7239000" cy="1963600"/>
          </a:xfrm>
        </p:spPr>
        <p:txBody>
          <a:bodyPr>
            <a:normAutofit/>
          </a:bodyPr>
          <a:lstStyle/>
          <a:p>
            <a:r>
              <a:rPr lang="ru-RU" dirty="0" smtClean="0"/>
              <a:t>Закрепите навыки ориентирования в пространстве. Попросите ребенка показать что/кто на рисунке находится вверху, а что/кто внизу. </a:t>
            </a:r>
            <a:endParaRPr lang="ru-RU" dirty="0"/>
          </a:p>
        </p:txBody>
      </p:sp>
      <p:pic>
        <p:nvPicPr>
          <p:cNvPr id="4" name="Рисунок 3" descr="img9.jpg"/>
          <p:cNvPicPr>
            <a:picLocks noChangeAspect="1"/>
          </p:cNvPicPr>
          <p:nvPr/>
        </p:nvPicPr>
        <p:blipFill>
          <a:blip r:embed="rId2" cstate="print"/>
          <a:srcRect l="5586" t="7161" r="5586" b="4641"/>
          <a:stretch>
            <a:fillRect/>
          </a:stretch>
        </p:blipFill>
        <p:spPr>
          <a:xfrm>
            <a:off x="1331640" y="1988840"/>
            <a:ext cx="6192688" cy="46115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_90dc0b3c09f1e611a928d48e9eb9fbaf_13984999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579" t="16478" r="10550" b="10289"/>
          <a:stretch>
            <a:fillRect/>
          </a:stretch>
        </p:blipFill>
        <p:spPr>
          <a:xfrm>
            <a:off x="2123728" y="332656"/>
            <a:ext cx="4885755" cy="61957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570" b="14379"/>
          <a:stretch>
            <a:fillRect/>
          </a:stretch>
        </p:blipFill>
        <p:spPr>
          <a:xfrm>
            <a:off x="1907704" y="188640"/>
            <a:ext cx="5383734" cy="64087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184737_4979214_arriba_abaj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158" t="4291" r="3135" b="8463"/>
          <a:stretch>
            <a:fillRect/>
          </a:stretch>
        </p:blipFill>
        <p:spPr>
          <a:xfrm>
            <a:off x="467544" y="404664"/>
            <a:ext cx="8329319" cy="518457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893" t="19708" r="25621" b="7491"/>
          <a:stretch>
            <a:fillRect/>
          </a:stretch>
        </p:blipFill>
        <p:spPr>
          <a:xfrm>
            <a:off x="1547664" y="692696"/>
            <a:ext cx="5572537" cy="568863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92</TotalTime>
  <Words>69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ОО  «Познавательное развитие» Сенсорика</vt:lpstr>
      <vt:lpstr>Цель:</vt:lpstr>
      <vt:lpstr>Этапы: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  «Познавательное развитие» Сенсорика</dc:title>
  <dc:creator>Admin</dc:creator>
  <cp:lastModifiedBy>UserPC</cp:lastModifiedBy>
  <cp:revision>14</cp:revision>
  <dcterms:created xsi:type="dcterms:W3CDTF">2020-05-17T16:00:47Z</dcterms:created>
  <dcterms:modified xsi:type="dcterms:W3CDTF">2020-05-19T19:38:06Z</dcterms:modified>
</cp:coreProperties>
</file>