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99" r:id="rId2"/>
    <p:sldId id="298" r:id="rId3"/>
    <p:sldId id="291" r:id="rId4"/>
    <p:sldId id="295" r:id="rId5"/>
    <p:sldId id="274" r:id="rId6"/>
    <p:sldId id="271" r:id="rId7"/>
    <p:sldId id="280" r:id="rId8"/>
    <p:sldId id="281" r:id="rId9"/>
    <p:sldId id="282" r:id="rId10"/>
    <p:sldId id="294" r:id="rId11"/>
    <p:sldId id="261" r:id="rId12"/>
    <p:sldId id="263" r:id="rId13"/>
    <p:sldId id="262" r:id="rId14"/>
    <p:sldId id="292" r:id="rId15"/>
    <p:sldId id="284" r:id="rId16"/>
    <p:sldId id="305" r:id="rId17"/>
    <p:sldId id="306" r:id="rId18"/>
    <p:sldId id="285" r:id="rId19"/>
    <p:sldId id="304" r:id="rId20"/>
    <p:sldId id="286" r:id="rId21"/>
    <p:sldId id="273" r:id="rId22"/>
    <p:sldId id="30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99"/>
    <a:srgbClr val="FF00FF"/>
    <a:srgbClr val="FF66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A99B1-9A28-4DCF-963A-A9932D4F06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F65B9-9A5C-47DB-A0B5-8FA7CEBF15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3C11-F0E0-4841-8866-35370CD011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776E3-F5F2-48D3-A5D7-0394767194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ACE40-B03E-4129-8215-16E5CF4E5C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B0F7B-0EB7-4F14-9E95-34F7ADCF64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322B5-F4E4-457D-80C0-673AB5F02A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BDE9-D0E4-41D3-BA57-3DD65833E3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C1AA1-83A6-4474-8692-11F457850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2D04F-FF00-43C6-8B6A-3AD1C11F7B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E6DC-4278-40C3-AE8B-DE61CA6C84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FEF4FD-8D2D-478E-AB70-DEF0D79CA4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82;&#1072;&#1079;&#1082;&#1072;\Desktop\&#1055;&#1088;&#1072;&#1079;&#1076;&#1085;&#1080;&#1082;%20&#1078;&#1077;&#1085;-&#1084;&#1080;&#1088;&#1086;&#1085;&#1086;&#1089;&#1080;&#1094;\&#1042;&#1086;&#1090;%20&#1101;&#1090;&#1086;%20&#1057;&#1083;&#1072;&#1074;&#1072;%20&#1041;&#1086;&#1075;&#1091;%20&#1079;&#1072;%20&#1074;&#1089;&#1105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82;&#1072;&#1079;&#1082;&#1072;\Desktop\&#1055;&#1088;&#1072;&#1079;&#1076;&#1085;&#1080;&#1082;%20&#1078;&#1077;&#1085;-&#1084;&#1080;&#1088;&#1086;&#1085;&#1086;&#1089;&#1080;&#1094;\&#1050;&#1083;&#1080;&#1084;&#1086;&#1074;&#1086;&#1081;&#1054;.&#1042;.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07386bc41535cb10fa127c052eed33d-l&amp;n=1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1054" y="0"/>
            <a:ext cx="9155053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ира\православие\cornwell_rtbt_gh1931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71472" y="357166"/>
            <a:ext cx="8001056" cy="5692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0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5812" y="6167437"/>
            <a:ext cx="7381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000768"/>
            <a:ext cx="8797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Вера, Надежда, Любовь и мать их София</a:t>
            </a:r>
            <a:endParaRPr lang="ru-RU" sz="2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62" y="5143512"/>
            <a:ext cx="10239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crosti.ru/patterns/00/04/05/0310c8d714/preview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14546" y="285728"/>
            <a:ext cx="4643470" cy="563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57290" y="6000750"/>
            <a:ext cx="757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Святая преподобная Мария Египетская</a:t>
            </a:r>
            <a:endParaRPr lang="ru-RU" sz="28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22533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38" y="5143500"/>
            <a:ext cx="7381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hramkazanskoi.ru/assets/images/marie-egypt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733257" y="142852"/>
            <a:ext cx="427620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NV3075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30179" t="4431" r="20374"/>
          <a:stretch>
            <a:fillRect/>
          </a:stretch>
        </p:blipFill>
        <p:spPr bwMode="auto">
          <a:xfrm>
            <a:off x="2786050" y="214290"/>
            <a:ext cx="3786214" cy="5624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2844" y="6000768"/>
            <a:ext cx="9286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" pitchFamily="18" charset="0"/>
              </a:rPr>
              <a:t>Святая великомученица Екатерина</a:t>
            </a:r>
            <a:endParaRPr lang="ru-RU" sz="3200" b="1" dirty="0">
              <a:solidFill>
                <a:schemeClr val="hlink"/>
              </a:solidFill>
              <a:latin typeface="Cambria" pitchFamily="18" charset="0"/>
            </a:endParaRPr>
          </a:p>
        </p:txBody>
      </p:sp>
      <p:pic>
        <p:nvPicPr>
          <p:cNvPr id="23556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286388"/>
            <a:ext cx="7381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арвар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00298" y="214290"/>
            <a:ext cx="4437231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2976" y="6143644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Cambria" pitchFamily="18" charset="0"/>
              </a:rPr>
              <a:t>Святая </a:t>
            </a:r>
            <a:r>
              <a:rPr lang="ru-RU" sz="3200" b="1" dirty="0" smtClean="0">
                <a:latin typeface="Cambria" pitchFamily="18" charset="0"/>
              </a:rPr>
              <a:t>великомученица Варвара</a:t>
            </a:r>
            <a:endParaRPr lang="ru-RU" sz="32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24580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715016"/>
            <a:ext cx="7381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500063" y="214313"/>
            <a:ext cx="82867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6804" name="Picture 4" descr="E:\ира\православие\ib2245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483768" y="188640"/>
            <a:ext cx="4074246" cy="595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57158" y="6072206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Святая равноапостольная княгиня Ольга</a:t>
            </a:r>
          </a:p>
        </p:txBody>
      </p:sp>
      <p:pic>
        <p:nvPicPr>
          <p:cNvPr id="25609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5813" y="6000768"/>
            <a:ext cx="7381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ира\православие\ib637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714612" y="230476"/>
            <a:ext cx="4143404" cy="5664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500002" y="600076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Святая блаженная Матрона Московская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ира\православие\ib249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571735" y="142852"/>
            <a:ext cx="4372007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14300" y="6072206"/>
            <a:ext cx="8929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Святая блаженная Ксения Петербургская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9330"/>
            <a:ext cx="7381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uraledu.ru/files/images/%20%D0%A1%D0%B5%D0%BC%D1%8C%D1%8F_1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23528" y="332656"/>
            <a:ext cx="842732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gios-icon.ru/images/content/agios/31/287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857356" y="0"/>
            <a:ext cx="56411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Оля\Рабочий стол\SAM_2232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5576" y="0"/>
            <a:ext cx="7488832" cy="6669360"/>
          </a:xfrm>
          <a:prstGeom prst="star32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" name="Вот это Слава Богу за всё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-конечная звезда 5"/>
          <p:cNvSpPr/>
          <p:nvPr/>
        </p:nvSpPr>
        <p:spPr>
          <a:xfrm>
            <a:off x="1643042" y="0"/>
            <a:ext cx="6429420" cy="5072074"/>
          </a:xfrm>
          <a:prstGeom prst="star10">
            <a:avLst/>
          </a:prstGeom>
          <a:solidFill>
            <a:srgbClr val="FFFF00"/>
          </a:solidFill>
          <a:ln w="73025">
            <a:solidFill>
              <a:srgbClr val="FFFF00"/>
            </a:solidFill>
          </a:ln>
          <a:effectLst>
            <a:glow rad="63500">
              <a:srgbClr val="FF00FF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642938" y="4714875"/>
            <a:ext cx="78581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>
                <a:latin typeface="Cambria" pitchFamily="18" charset="0"/>
              </a:rPr>
              <a:t>      Каждая женщина Земли является мироносицей по жизни – несет мир миру, своей семье, домашнему очагу, она рождает детей, является опорой мужу. Православие возвеличивает женщину-мать, женщину всех сословий и народностей.</a:t>
            </a:r>
          </a:p>
        </p:txBody>
      </p:sp>
      <p:pic>
        <p:nvPicPr>
          <p:cNvPr id="27654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5813" y="5929313"/>
            <a:ext cx="738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1857356" y="357166"/>
            <a:ext cx="5953146" cy="4429132"/>
          </a:xfrm>
          <a:prstGeom prst="star10">
            <a:avLst/>
          </a:prstGeom>
          <a:blipFill dpi="0" rotWithShape="1">
            <a:blip r:embed="rId3" cstate="print">
              <a:lum bright="10000" contrast="18000"/>
            </a:blip>
            <a:srcRect/>
            <a:stretch>
              <a:fillRect/>
            </a:stretch>
          </a:blipFill>
          <a:ln w="0" cmpd="tri">
            <a:solidFill>
              <a:srgbClr val="FF00FF"/>
            </a:solidFill>
            <a:miter lim="800000"/>
            <a:headEnd/>
            <a:tailEnd/>
          </a:ln>
          <a:effectLst>
            <a:glow rad="228600">
              <a:schemeClr val="bg1">
                <a:lumMod val="60000"/>
                <a:lumOff val="40000"/>
                <a:alpha val="40000"/>
              </a:schemeClr>
            </a:glow>
            <a:softEdge rad="127000"/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ира\картинки 2009г\913095731.gif"/>
          <p:cNvPicPr>
            <a:picLocks noChangeAspect="1" noChangeArrowheads="1" noCrop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000232" y="214290"/>
            <a:ext cx="5605062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959304"/>
            <a:ext cx="8572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laycast.ru/uploads/2015/04/26/1333463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57158" y="0"/>
            <a:ext cx="85010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68" y="2714620"/>
            <a:ext cx="4572032" cy="300037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>Их   жизнь – служение…»</a:t>
            </a:r>
            <a:r>
              <a:rPr lang="ru-RU" sz="6000" b="1" dirty="0" smtClean="0">
                <a:solidFill>
                  <a:srgbClr val="FFFF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</a:br>
            <a:endParaRPr lang="ru-RU" sz="6000" b="1" dirty="0" smtClean="0">
              <a:solidFill>
                <a:srgbClr val="FFFF00"/>
              </a:solidFill>
              <a:latin typeface="Bookman Old Style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829550" y="6429396"/>
            <a:ext cx="100036" cy="214292"/>
          </a:xfrm>
        </p:spPr>
        <p:txBody>
          <a:bodyPr>
            <a:normAutofit fontScale="40000" lnSpcReduction="20000"/>
          </a:bodyPr>
          <a:lstStyle/>
          <a:p>
            <a:endParaRPr lang="ru-RU" sz="2400" b="1" dirty="0" smtClean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3077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11758"/>
            <a:ext cx="1587462" cy="179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00562" y="571480"/>
            <a:ext cx="4643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>Жены-</a:t>
            </a:r>
          </a:p>
          <a:p>
            <a:pPr algn="ctr"/>
            <a:r>
              <a:rPr lang="ru-RU" sz="4400" b="1" dirty="0" smtClean="0"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>мироносицы</a:t>
            </a:r>
            <a: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4400" b="1" dirty="0" smtClean="0">
                <a:solidFill>
                  <a:srgbClr val="FFFF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</a:br>
            <a:endParaRPr lang="ru-RU" sz="4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357166"/>
            <a:ext cx="4289530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занская икона Божией Матери. Галерея икон Щигры.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071669" y="0"/>
            <a:ext cx="5527859" cy="6858000"/>
          </a:xfrm>
          <a:prstGeom prst="rect">
            <a:avLst/>
          </a:prstGeom>
          <a:noFill/>
        </p:spPr>
      </p:pic>
      <p:pic>
        <p:nvPicPr>
          <p:cNvPr id="3" name="КлимовойО.В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ира\православие\53eee178656ea62bbd83d60e2706089a_full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42910" y="571480"/>
            <a:ext cx="7602415" cy="5736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6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5813" y="6072206"/>
            <a:ext cx="738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ира\православие\94154853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23728" y="188640"/>
            <a:ext cx="4874376" cy="6590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4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524328" y="5373216"/>
            <a:ext cx="1332045" cy="124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E:\ира\православие\48951450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43108" y="142852"/>
            <a:ext cx="4785438" cy="649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000768"/>
            <a:ext cx="7381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57188" y="3143250"/>
            <a:ext cx="8501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5" name="Picture 3" descr="E:\ира\православие\ib118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56270" y="357166"/>
            <a:ext cx="5138041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929330"/>
            <a:ext cx="7381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NV30746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15263" t="7269" r="22319"/>
          <a:stretch>
            <a:fillRect/>
          </a:stretch>
        </p:blipFill>
        <p:spPr bwMode="auto">
          <a:xfrm>
            <a:off x="1571603" y="214290"/>
            <a:ext cx="5845605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6" name="Picture 3" descr="E:\ира\пасха\анимация\candl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929330"/>
            <a:ext cx="738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78</Words>
  <Application>Microsoft Office PowerPoint</Application>
  <PresentationFormat>Экран (4:3)</PresentationFormat>
  <Paragraphs>24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«Их   жизнь – служение…»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ПОСВЯЩАЕТСЯ </dc:title>
  <dc:creator>Учитель</dc:creator>
  <cp:lastModifiedBy>Сказка</cp:lastModifiedBy>
  <cp:revision>118</cp:revision>
  <dcterms:created xsi:type="dcterms:W3CDTF">2008-05-02T07:49:56Z</dcterms:created>
  <dcterms:modified xsi:type="dcterms:W3CDTF">2018-04-18T12:49:43Z</dcterms:modified>
</cp:coreProperties>
</file>