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533" r:id="rId3"/>
    <p:sldId id="600" r:id="rId4"/>
    <p:sldId id="601" r:id="rId5"/>
    <p:sldId id="602" r:id="rId6"/>
    <p:sldId id="559" r:id="rId7"/>
    <p:sldId id="541" r:id="rId8"/>
    <p:sldId id="539" r:id="rId9"/>
    <p:sldId id="551" r:id="rId10"/>
    <p:sldId id="577" r:id="rId11"/>
    <p:sldId id="455" r:id="rId12"/>
    <p:sldId id="579" r:id="rId13"/>
    <p:sldId id="544" r:id="rId14"/>
    <p:sldId id="605" r:id="rId15"/>
    <p:sldId id="609" r:id="rId16"/>
    <p:sldId id="606" r:id="rId17"/>
    <p:sldId id="552" r:id="rId18"/>
    <p:sldId id="556" r:id="rId19"/>
    <p:sldId id="586" r:id="rId20"/>
    <p:sldId id="585" r:id="rId21"/>
    <p:sldId id="583" r:id="rId22"/>
    <p:sldId id="587" r:id="rId23"/>
    <p:sldId id="588" r:id="rId24"/>
    <p:sldId id="589" r:id="rId25"/>
    <p:sldId id="590" r:id="rId26"/>
    <p:sldId id="591" r:id="rId27"/>
    <p:sldId id="610" r:id="rId28"/>
    <p:sldId id="611" r:id="rId29"/>
    <p:sldId id="593" r:id="rId30"/>
    <p:sldId id="548" r:id="rId31"/>
    <p:sldId id="550" r:id="rId32"/>
    <p:sldId id="607" r:id="rId33"/>
    <p:sldId id="608" r:id="rId34"/>
    <p:sldId id="599" r:id="rId35"/>
    <p:sldId id="594" r:id="rId36"/>
    <p:sldId id="595" r:id="rId37"/>
    <p:sldId id="596" r:id="rId38"/>
    <p:sldId id="612" r:id="rId39"/>
    <p:sldId id="613" r:id="rId40"/>
    <p:sldId id="614" r:id="rId41"/>
    <p:sldId id="615" r:id="rId4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0" autoAdjust="0"/>
    <p:restoredTop sz="94613" autoAdjust="0"/>
  </p:normalViewPr>
  <p:slideViewPr>
    <p:cSldViewPr>
      <p:cViewPr varScale="1">
        <p:scale>
          <a:sx n="70" d="100"/>
          <a:sy n="70" d="100"/>
        </p:scale>
        <p:origin x="-137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D848406-F249-4598-B0E1-42FDEEBE8D93}" type="datetimeFigureOut">
              <a:rPr lang="ru-RU"/>
              <a:pPr>
                <a:defRPr/>
              </a:pPr>
              <a:t>13.12.2019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486B776-F732-4146-8FB2-40929D9B62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7921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459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084C092-9B82-41A8-8802-80820895C7B8}" type="slidenum">
              <a:rPr lang="ru-RU" sz="1200"/>
              <a:pPr algn="r"/>
              <a:t>5</a:t>
            </a:fld>
            <a:endParaRPr lang="ru-RU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23F9D-18C2-43FB-9D28-3364AA3CF601}" type="datetimeFigureOut">
              <a:rPr lang="ru-RU"/>
              <a:pPr>
                <a:defRPr/>
              </a:pPr>
              <a:t>13.12.2019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371CE-6E72-4953-8C2C-11A90992303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387EF-4A75-4E7E-B089-10B9B243CE19}" type="datetimeFigureOut">
              <a:rPr lang="ru-RU"/>
              <a:pPr>
                <a:defRPr/>
              </a:pPr>
              <a:t>13.12.2019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86EFB-09AB-4037-808B-09D7324CE3C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E9AEB-89D3-44CA-9C2D-66C74E625C41}" type="datetimeFigureOut">
              <a:rPr lang="ru-RU"/>
              <a:pPr>
                <a:defRPr/>
              </a:pPr>
              <a:t>13.12.2019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AFDCD-3710-4AF4-8A87-DD72F8D47F1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E12C6-52D7-4C68-A33A-BDDC3A1A0427}" type="datetimeFigureOut">
              <a:rPr lang="ru-RU"/>
              <a:pPr>
                <a:defRPr/>
              </a:pPr>
              <a:t>13.12.2019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263C9-ED0B-4103-B74F-7D14749F7BF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D0CE2-C066-4028-92B4-235A4278F6EF}" type="datetimeFigureOut">
              <a:rPr lang="ru-RU"/>
              <a:pPr>
                <a:defRPr/>
              </a:pPr>
              <a:t>13.12.2019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97397-94E1-4C2F-8154-369913C6A11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4491E-18C9-49DE-9F3A-984D55CF199B}" type="datetimeFigureOut">
              <a:rPr lang="ru-RU"/>
              <a:pPr>
                <a:defRPr/>
              </a:pPr>
              <a:t>13.12.2019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316DA-3948-4336-85F9-7CE658FF3C4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DB244-F982-4CF7-BEC5-6EFD01A560C8}" type="datetimeFigureOut">
              <a:rPr lang="ru-RU"/>
              <a:pPr>
                <a:defRPr/>
              </a:pPr>
              <a:t>13.12.2019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6D94A-A839-4166-A0C4-66B5D657F32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C1729-DA86-4626-B149-A0A4B8B16B5B}" type="datetimeFigureOut">
              <a:rPr lang="ru-RU"/>
              <a:pPr>
                <a:defRPr/>
              </a:pPr>
              <a:t>13.12.2019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BF1DE-E587-4B90-842A-71BD582EBB4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91934-20F0-4648-9417-66CDB89F7935}" type="datetimeFigureOut">
              <a:rPr lang="ru-RU"/>
              <a:pPr>
                <a:defRPr/>
              </a:pPr>
              <a:t>13.12.2019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485F5-0529-4CF6-857A-F44D7612AD6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96ACC-6DB3-43C4-9F80-DEE07646F67C}" type="datetimeFigureOut">
              <a:rPr lang="ru-RU"/>
              <a:pPr>
                <a:defRPr/>
              </a:pPr>
              <a:t>13.12.2019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D76EE-4499-4D9D-B661-968029D7C58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2A602-0810-4A4E-9B96-5E9FF4364351}" type="datetimeFigureOut">
              <a:rPr lang="ru-RU"/>
              <a:pPr>
                <a:defRPr/>
              </a:pPr>
              <a:t>13.12.2019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D8976-4ABF-4395-9E49-E0260BE9CE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6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248747-0C7D-4ABA-9FA8-ACE1111F3E2D}" type="datetimeFigureOut">
              <a:rPr lang="ru-RU"/>
              <a:pPr>
                <a:defRPr/>
              </a:pPr>
              <a:t>13.12.2019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1640C8A-30FB-4C39-A293-F327F3E29BC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 spd="slow" advClick="0" advTm="6000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ctrTitle"/>
          </p:nvPr>
        </p:nvSpPr>
        <p:spPr>
          <a:xfrm>
            <a:off x="685800" y="260350"/>
            <a:ext cx="7772400" cy="936625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solidFill>
                  <a:srgbClr val="C00000"/>
                </a:solidFill>
                <a:cs typeface="Aharoni" pitchFamily="2" charset="-79"/>
              </a:rPr>
              <a:t>Духовно-нравственное воспитание </a:t>
            </a:r>
            <a:br>
              <a:rPr lang="ru-RU" sz="3200" b="1" dirty="0" smtClean="0">
                <a:solidFill>
                  <a:srgbClr val="C00000"/>
                </a:solidFill>
                <a:cs typeface="Aharoni" pitchFamily="2" charset="-79"/>
              </a:rPr>
            </a:br>
            <a:r>
              <a:rPr lang="ru-RU" sz="3200" b="1" dirty="0" smtClean="0">
                <a:solidFill>
                  <a:srgbClr val="C00000"/>
                </a:solidFill>
                <a:cs typeface="Aharoni" pitchFamily="2" charset="-79"/>
              </a:rPr>
              <a:t>в детском саду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650" y="6858000"/>
            <a:ext cx="7632700" cy="171450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b="1" dirty="0" smtClean="0">
              <a:solidFill>
                <a:srgbClr val="C00000"/>
              </a:solidFill>
            </a:endParaRPr>
          </a:p>
        </p:txBody>
      </p:sp>
      <p:pic>
        <p:nvPicPr>
          <p:cNvPr id="14340" name="Picture 2" descr="E:\духовно к докладу 14.12.19\DSC_01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372145"/>
            <a:ext cx="7848600" cy="4464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8" descr="F:\Новая папка\DSC_01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36708" y="3262510"/>
            <a:ext cx="5072062" cy="337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626" name="Picture 9" descr="F:\Новая папка\DSC_01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13" y="19050"/>
            <a:ext cx="4857750" cy="3230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5435600" y="476250"/>
            <a:ext cx="345757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solidFill>
                  <a:srgbClr val="C00000"/>
                </a:solidFill>
                <a:latin typeface="Times New Roman" pitchFamily="18" charset="0"/>
              </a:rPr>
              <a:t>   Просмотр     православных мультфильмов</a:t>
            </a:r>
          </a:p>
        </p:txBody>
      </p:sp>
    </p:spTree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5602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5603" name="Picture 3" descr="E:\духовно к докладу 14.12.19\DSC_00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552" y="548680"/>
            <a:ext cx="8172450" cy="5434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6626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6627" name="Picture 2" descr="E:\духовно к докладу 14.12.19\DSC_0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620688"/>
            <a:ext cx="8235408" cy="5475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026" name="Picture 2" descr="C:\Users\Мария Андреевна\Desktop\Рисунок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44576"/>
            <a:ext cx="7848872" cy="56736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</a:rPr>
              <a:t>День Святого Андрея Первозванного</a:t>
            </a:r>
          </a:p>
        </p:txBody>
      </p:sp>
      <p:sp>
        <p:nvSpPr>
          <p:cNvPr id="2867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8675" name="Picture 4" descr="DSC_007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8375" y="1341438"/>
            <a:ext cx="7207250" cy="4791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01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0180" name="Picture 4" descr="DSC_006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03" y="571331"/>
            <a:ext cx="8357245" cy="55551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969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9699" name="Picture 4" descr="DSC_005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95738" y="3429000"/>
            <a:ext cx="4752975" cy="3160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700" name="Picture 5" descr="DSC_00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88640"/>
            <a:ext cx="4630738" cy="3079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solidFill>
                  <a:srgbClr val="C00000"/>
                </a:solidFill>
              </a:rPr>
              <a:t>Пасху радостно встречаем</a:t>
            </a:r>
          </a:p>
        </p:txBody>
      </p:sp>
      <p:sp>
        <p:nvSpPr>
          <p:cNvPr id="30722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0723" name="Picture 2" descr="E:\духовно к докладу 14.12.19\DSC_00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412875"/>
            <a:ext cx="7993062" cy="50403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>
          <a:xfrm>
            <a:off x="5940425" y="274638"/>
            <a:ext cx="2746375" cy="850900"/>
          </a:xfrm>
        </p:spPr>
        <p:txBody>
          <a:bodyPr/>
          <a:lstStyle/>
          <a:p>
            <a:pPr algn="l" eaLnBrk="1" hangingPunct="1"/>
            <a:endParaRPr lang="ru-RU" sz="3200" b="1" smtClean="0">
              <a:solidFill>
                <a:srgbClr val="C00000"/>
              </a:solidFill>
            </a:endParaRPr>
          </a:p>
        </p:txBody>
      </p:sp>
      <p:pic>
        <p:nvPicPr>
          <p:cNvPr id="31746" name="Picture 2" descr="E:\духовно к докладу 14.12.19\DSC_007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080" y="116632"/>
            <a:ext cx="5028345" cy="33052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3" descr="DSC_0269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83968" y="3284984"/>
            <a:ext cx="4680520" cy="3384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92162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C00000"/>
                </a:solidFill>
              </a:rPr>
              <a:t>Рождество Христово</a:t>
            </a:r>
          </a:p>
        </p:txBody>
      </p:sp>
      <p:pic>
        <p:nvPicPr>
          <p:cNvPr id="32770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1125538"/>
            <a:ext cx="8147050" cy="5216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>
          <a:xfrm>
            <a:off x="395288" y="260350"/>
            <a:ext cx="8229600" cy="993775"/>
          </a:xfrm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rgbClr val="FF0000"/>
                </a:solidFill>
              </a:rPr>
              <a:t>Муниципальное автономное дошкольное образовательное учреждение «Атяшевский детский сад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 комбинированного вида №1»  </a:t>
            </a:r>
          </a:p>
        </p:txBody>
      </p:sp>
      <p:pic>
        <p:nvPicPr>
          <p:cNvPr id="15362" name="Picture 2" descr="F:\DSC_060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484313"/>
            <a:ext cx="8229600" cy="4897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" name="Picture 4" descr="DSC_00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392" y="476672"/>
            <a:ext cx="7859216" cy="5544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/>
          </p:cNvSpPr>
          <p:nvPr>
            <p:ph type="title"/>
          </p:nvPr>
        </p:nvSpPr>
        <p:spPr>
          <a:xfrm>
            <a:off x="5148263" y="404813"/>
            <a:ext cx="3538537" cy="1079500"/>
          </a:xfrm>
        </p:spPr>
        <p:txBody>
          <a:bodyPr/>
          <a:lstStyle/>
          <a:p>
            <a:pPr eaLnBrk="1" hangingPunct="1"/>
            <a:r>
              <a:rPr lang="ru-RU" sz="4000" b="1" smtClean="0"/>
              <a:t/>
            </a:r>
            <a:br>
              <a:rPr lang="ru-RU" sz="4000" b="1" smtClean="0"/>
            </a:br>
            <a:r>
              <a:rPr lang="ru-RU" sz="4000" b="1" smtClean="0"/>
              <a:t/>
            </a:r>
            <a:br>
              <a:rPr lang="ru-RU" sz="4000" b="1" smtClean="0"/>
            </a:br>
            <a:r>
              <a:rPr lang="ru-RU" sz="4000" b="1" smtClean="0"/>
              <a:t/>
            </a:r>
            <a:br>
              <a:rPr lang="ru-RU" sz="4000" b="1" smtClean="0"/>
            </a:br>
            <a:endParaRPr lang="ru-RU" sz="3200" b="1" smtClean="0">
              <a:solidFill>
                <a:srgbClr val="C00000"/>
              </a:solidFill>
            </a:endParaRPr>
          </a:p>
        </p:txBody>
      </p:sp>
      <p:sp>
        <p:nvSpPr>
          <p:cNvPr id="34818" name="Rectangle 3"/>
          <p:cNvSpPr>
            <a:spLocks noGrp="1"/>
          </p:cNvSpPr>
          <p:nvPr>
            <p:ph type="body" idx="1"/>
          </p:nvPr>
        </p:nvSpPr>
        <p:spPr>
          <a:xfrm>
            <a:off x="5364163" y="908050"/>
            <a:ext cx="3322637" cy="144145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ru-RU" b="1" smtClean="0">
                <a:solidFill>
                  <a:srgbClr val="C00000"/>
                </a:solidFill>
              </a:rPr>
              <a:t>Экскурсия в храм на Рождество</a:t>
            </a:r>
          </a:p>
        </p:txBody>
      </p:sp>
      <p:pic>
        <p:nvPicPr>
          <p:cNvPr id="18435" name="Picture 4" descr="DSC_00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4799012" cy="3190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436" name="Picture 5" descr="DSC_01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071810"/>
            <a:ext cx="4572000" cy="3658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5175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rgbClr val="C00000"/>
                </a:solidFill>
              </a:rPr>
              <a:t>Праздник Святой Троицы</a:t>
            </a:r>
          </a:p>
        </p:txBody>
      </p:sp>
      <p:pic>
        <p:nvPicPr>
          <p:cNvPr id="35842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908050"/>
            <a:ext cx="8229600" cy="5534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6866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1520" y="163856"/>
            <a:ext cx="5017393" cy="33365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867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3928" y="3381726"/>
            <a:ext cx="5004172" cy="33270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7890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575" y="115888"/>
            <a:ext cx="5008563" cy="33321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7891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3043238"/>
            <a:ext cx="5049838" cy="3670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1075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rgbClr val="C00000"/>
                </a:solidFill>
              </a:rPr>
              <a:t>День семьи, любви и верности</a:t>
            </a:r>
            <a:br>
              <a:rPr lang="ru-RU" sz="3200" b="1" smtClean="0">
                <a:solidFill>
                  <a:srgbClr val="C00000"/>
                </a:solidFill>
              </a:rPr>
            </a:br>
            <a:r>
              <a:rPr lang="ru-RU" sz="3200" b="1" smtClean="0">
                <a:solidFill>
                  <a:srgbClr val="C00000"/>
                </a:solidFill>
              </a:rPr>
              <a:t>в детском саду</a:t>
            </a:r>
          </a:p>
        </p:txBody>
      </p:sp>
      <p:sp>
        <p:nvSpPr>
          <p:cNvPr id="38914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" name="Picture 3" descr="C:\Users\Девчата\Desktop\DSC_0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340768"/>
            <a:ext cx="8229600" cy="4896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/>
          </p:cNvSpPr>
          <p:nvPr>
            <p:ph type="title"/>
          </p:nvPr>
        </p:nvSpPr>
        <p:spPr>
          <a:xfrm flipH="1" flipV="1">
            <a:off x="8686800" y="142875"/>
            <a:ext cx="46038" cy="131763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9938" name="Rectangle 3"/>
          <p:cNvSpPr>
            <a:spLocks noGrp="1"/>
          </p:cNvSpPr>
          <p:nvPr>
            <p:ph type="body" idx="1"/>
          </p:nvPr>
        </p:nvSpPr>
        <p:spPr>
          <a:xfrm>
            <a:off x="142875" y="274638"/>
            <a:ext cx="2190750" cy="2938462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026" name="Picture 2" descr="C:\Users\Девчата\Desktop\DSC_0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014" y="142852"/>
            <a:ext cx="4978050" cy="3286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C:\Users\Девчата\Desktop\DSC_01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212978"/>
            <a:ext cx="4176464" cy="3108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Мария Андреевна\Desktop\3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212976"/>
            <a:ext cx="4968552" cy="3304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1" name="Picture 3" descr="C:\Users\Мария Андреевна\Desktop\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75" y="404664"/>
            <a:ext cx="4658234" cy="30979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034549275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Мария Андреевна\Desktop\4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8476759" cy="5256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184550703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Заголовок 1"/>
          <p:cNvSpPr>
            <a:spLocks noGrp="1"/>
          </p:cNvSpPr>
          <p:nvPr>
            <p:ph type="title"/>
          </p:nvPr>
        </p:nvSpPr>
        <p:spPr>
          <a:xfrm>
            <a:off x="446088" y="28789"/>
            <a:ext cx="8229600" cy="1143000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solidFill>
                  <a:srgbClr val="C00000"/>
                </a:solidFill>
              </a:rPr>
              <a:t>Встреча отца Сергия с родителями воспитанников</a:t>
            </a:r>
          </a:p>
        </p:txBody>
      </p:sp>
      <p:sp>
        <p:nvSpPr>
          <p:cNvPr id="40962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0963" name="Picture 2" descr="E:\духовно к докладу 14.12.19\DSC_00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1422297"/>
            <a:ext cx="8325658" cy="46086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5" descr="уголок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3680" y="3212976"/>
            <a:ext cx="5160962" cy="3416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C:\Users\Девчата\Desktop\DSC_0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6632"/>
            <a:ext cx="3732160" cy="4032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5076825" y="404813"/>
            <a:ext cx="3656013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r>
              <a:rPr lang="ru-RU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Уголки православной </a:t>
            </a:r>
          </a:p>
          <a:p>
            <a:r>
              <a:rPr lang="ru-RU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культуры            </a:t>
            </a:r>
          </a:p>
        </p:txBody>
      </p:sp>
    </p:spTree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solidFill>
                  <a:srgbClr val="C00000"/>
                </a:solidFill>
              </a:rPr>
              <a:t>Родительское собрание «Права ребенка»</a:t>
            </a:r>
          </a:p>
        </p:txBody>
      </p:sp>
      <p:sp>
        <p:nvSpPr>
          <p:cNvPr id="41986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1987" name="Picture 2" descr="E:\духовно к докладу 14.12.19\DSC_00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125538"/>
            <a:ext cx="8208963" cy="5199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Заголовок 1"/>
          <p:cNvSpPr>
            <a:spLocks noGrp="1"/>
          </p:cNvSpPr>
          <p:nvPr>
            <p:ph type="title"/>
          </p:nvPr>
        </p:nvSpPr>
        <p:spPr>
          <a:xfrm>
            <a:off x="5435600" y="274638"/>
            <a:ext cx="3251200" cy="2649537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rgbClr val="C00000"/>
                </a:solidFill>
              </a:rPr>
              <a:t>Спортивный праздник </a:t>
            </a:r>
            <a:br>
              <a:rPr lang="ru-RU" sz="3200" b="1" smtClean="0">
                <a:solidFill>
                  <a:srgbClr val="C00000"/>
                </a:solidFill>
              </a:rPr>
            </a:br>
            <a:r>
              <a:rPr lang="ru-RU" sz="3200" b="1" smtClean="0">
                <a:solidFill>
                  <a:srgbClr val="C00000"/>
                </a:solidFill>
              </a:rPr>
              <a:t>«Я и мама самые</a:t>
            </a:r>
            <a:br>
              <a:rPr lang="ru-RU" sz="3200" b="1" smtClean="0">
                <a:solidFill>
                  <a:srgbClr val="C00000"/>
                </a:solidFill>
              </a:rPr>
            </a:br>
            <a:r>
              <a:rPr lang="ru-RU" sz="3200" b="1" smtClean="0">
                <a:solidFill>
                  <a:srgbClr val="C00000"/>
                </a:solidFill>
              </a:rPr>
              <a:t>спортивные</a:t>
            </a:r>
          </a:p>
        </p:txBody>
      </p:sp>
      <p:pic>
        <p:nvPicPr>
          <p:cNvPr id="43010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512" y="202630"/>
            <a:ext cx="4889500" cy="3154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011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61292" y="3356992"/>
            <a:ext cx="5580062" cy="3362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765175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rgbClr val="C00000"/>
                </a:solidFill>
                <a:latin typeface="Times New Roman" pitchFamily="18" charset="0"/>
              </a:rPr>
              <a:t/>
            </a:r>
            <a:br>
              <a:rPr lang="ru-RU" sz="2400" b="1" smtClean="0">
                <a:solidFill>
                  <a:srgbClr val="C00000"/>
                </a:solidFill>
                <a:latin typeface="Times New Roman" pitchFamily="18" charset="0"/>
              </a:rPr>
            </a:br>
            <a:r>
              <a:rPr lang="ru-RU" sz="2400" b="1" smtClean="0">
                <a:solidFill>
                  <a:srgbClr val="C00000"/>
                </a:solidFill>
                <a:latin typeface="Times New Roman" pitchFamily="18" charset="0"/>
              </a:rPr>
              <a:t>У нас в гостях Пантелеимон, епископ Орехово-Зуевский, викарий Святейшего Патриарха Московской и всея Руси</a:t>
            </a:r>
          </a:p>
        </p:txBody>
      </p:sp>
      <p:sp>
        <p:nvSpPr>
          <p:cNvPr id="44034" name="Объект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4035" name="Picture 2" descr="C:\Users\Мария Андреевна\Desktop\123\У нас в гостях Пантелеимон, епископ Орехово-Зуевский, викарий Святейшего Патриарха Московского и всея Рус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7075" y="1196975"/>
            <a:ext cx="7688263" cy="525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pic>
        <p:nvPicPr>
          <p:cNvPr id="45058" name="Picture 4" descr="DSC_009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265" y="933318"/>
            <a:ext cx="8664327" cy="4864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649287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rgbClr val="C00000"/>
                </a:solidFill>
              </a:rPr>
              <a:t>Экскурсия в музей</a:t>
            </a:r>
          </a:p>
        </p:txBody>
      </p:sp>
      <p:pic>
        <p:nvPicPr>
          <p:cNvPr id="2050" name="Picture 2" descr="C:\Users\Мария Андреевна\Desktop\DSC053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65812"/>
            <a:ext cx="7562985" cy="5040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rgbClr val="FF0000"/>
                </a:solidFill>
              </a:rPr>
              <a:t>Экспонаты комнаты Боевой Славы вызывают у детей наибольший интерес</a:t>
            </a:r>
            <a:endParaRPr lang="ru-RU" sz="2400" smtClean="0"/>
          </a:p>
        </p:txBody>
      </p:sp>
      <p:sp>
        <p:nvSpPr>
          <p:cNvPr id="47106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7107" name="Picture 2" descr="F:\фото доклад продолжение\DSC_00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268413"/>
            <a:ext cx="7273925" cy="5040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3250704" cy="648072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solidFill>
                  <a:srgbClr val="C00000"/>
                </a:solidFill>
              </a:rPr>
              <a:t/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>
                <a:solidFill>
                  <a:srgbClr val="C00000"/>
                </a:solidFill>
              </a:rPr>
              <a:t/>
            </a:r>
            <a:br>
              <a:rPr lang="ru-RU" sz="3200" b="1" dirty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/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>
                <a:solidFill>
                  <a:srgbClr val="C00000"/>
                </a:solidFill>
              </a:rPr>
              <a:t/>
            </a:r>
            <a:br>
              <a:rPr lang="ru-RU" sz="3200" b="1" dirty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Знакомимся с героями-земляками</a:t>
            </a:r>
          </a:p>
        </p:txBody>
      </p:sp>
      <p:pic>
        <p:nvPicPr>
          <p:cNvPr id="48130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1520" y="3284984"/>
            <a:ext cx="4902683" cy="32060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E:\P10708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60648"/>
            <a:ext cx="4555195" cy="3416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solidFill>
                  <a:srgbClr val="FF0000"/>
                </a:solidFill>
              </a:rPr>
              <a:t>День района</a:t>
            </a:r>
          </a:p>
        </p:txBody>
      </p:sp>
      <p:pic>
        <p:nvPicPr>
          <p:cNvPr id="4098" name="Picture 2" descr="C:\Users\Мария Андреевна\Desktop\IMG_20180827_132436_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7717083" cy="5112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Заголовок 1"/>
          <p:cNvSpPr>
            <a:spLocks noGrp="1"/>
          </p:cNvSpPr>
          <p:nvPr>
            <p:ph type="title"/>
          </p:nvPr>
        </p:nvSpPr>
        <p:spPr>
          <a:xfrm>
            <a:off x="6012160" y="476672"/>
            <a:ext cx="2674640" cy="940966"/>
          </a:xfrm>
        </p:spPr>
        <p:txBody>
          <a:bodyPr/>
          <a:lstStyle/>
          <a:p>
            <a:pPr eaLnBrk="1" hangingPunct="1"/>
            <a:r>
              <a:rPr lang="ru-RU" dirty="0" smtClean="0"/>
              <a:t/>
            </a:r>
            <a:br>
              <a:rPr lang="ru-RU" dirty="0" smtClean="0"/>
            </a:br>
            <a:r>
              <a:rPr lang="ru-RU" sz="3200" b="1" dirty="0" smtClean="0">
                <a:solidFill>
                  <a:srgbClr val="FF0000"/>
                </a:solidFill>
              </a:rPr>
              <a:t>День сельского хозяйства</a:t>
            </a:r>
          </a:p>
        </p:txBody>
      </p:sp>
      <p:pic>
        <p:nvPicPr>
          <p:cNvPr id="5122" name="Picture 2" descr="C:\Users\Мария Андреевна\Desktop\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5562010" cy="36820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3" name="Picture 3" descr="C:\Users\Мария Андреевна\Desktop\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339397"/>
            <a:ext cx="4986631" cy="3301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785752094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Заголовок 1"/>
          <p:cNvSpPr>
            <a:spLocks noGrp="1"/>
          </p:cNvSpPr>
          <p:nvPr>
            <p:ph type="title"/>
          </p:nvPr>
        </p:nvSpPr>
        <p:spPr>
          <a:xfrm>
            <a:off x="457200" y="-459432"/>
            <a:ext cx="8229600" cy="1656184"/>
          </a:xfrm>
        </p:spPr>
        <p:txBody>
          <a:bodyPr/>
          <a:lstStyle/>
          <a:p>
            <a:pPr eaLnBrk="1" hangingPunct="1"/>
            <a:r>
              <a:rPr lang="ru-RU" sz="6000" b="1" dirty="0" smtClean="0">
                <a:solidFill>
                  <a:srgbClr val="FF0000"/>
                </a:solidFill>
              </a:rPr>
              <a:t>8</a:t>
            </a:r>
            <a:r>
              <a:rPr lang="ru-RU" sz="3200" b="1" dirty="0" smtClean="0">
                <a:solidFill>
                  <a:srgbClr val="FF0000"/>
                </a:solidFill>
              </a:rPr>
              <a:t> марта 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699792" y="1600201"/>
            <a:ext cx="5987008" cy="139675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Мария Андреевна\Desktop\DSC_0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94232"/>
            <a:ext cx="8162826" cy="54274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263928186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Девчата\Desktop\DSC_0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294" y="260648"/>
            <a:ext cx="3932173" cy="5500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C:\Users\Девчата\Desktop\DSC_00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284984"/>
            <a:ext cx="4716016" cy="32068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411" name="Прямоугольник 3"/>
          <p:cNvSpPr>
            <a:spLocks noChangeArrowheads="1"/>
          </p:cNvSpPr>
          <p:nvPr/>
        </p:nvSpPr>
        <p:spPr bwMode="auto">
          <a:xfrm>
            <a:off x="5364163" y="836613"/>
            <a:ext cx="3168650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C00000"/>
                </a:solidFill>
              </a:rPr>
              <a:t> Знакомимся с православной          литературой</a:t>
            </a:r>
          </a:p>
        </p:txBody>
      </p:sp>
    </p:spTree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699792" y="1600201"/>
            <a:ext cx="5987008" cy="139675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Мария Андреевна\Desktop\DSC_00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7931007" cy="5273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023798145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Заголовок 1"/>
          <p:cNvSpPr>
            <a:spLocks noGrp="1"/>
          </p:cNvSpPr>
          <p:nvPr>
            <p:ph type="title"/>
          </p:nvPr>
        </p:nvSpPr>
        <p:spPr>
          <a:xfrm>
            <a:off x="5868144" y="335550"/>
            <a:ext cx="2818656" cy="1082088"/>
          </a:xfrm>
        </p:spPr>
        <p:txBody>
          <a:bodyPr/>
          <a:lstStyle/>
          <a:p>
            <a:pPr eaLnBrk="1" hangingPunct="1"/>
            <a:r>
              <a:rPr lang="ru-RU" dirty="0" smtClean="0"/>
              <a:t/>
            </a:r>
            <a:br>
              <a:rPr lang="ru-RU" dirty="0" smtClean="0"/>
            </a:br>
            <a:r>
              <a:rPr lang="ru-RU" sz="3200" b="1" dirty="0" smtClean="0">
                <a:solidFill>
                  <a:srgbClr val="FF0000"/>
                </a:solidFill>
              </a:rPr>
              <a:t>День Защитника Отечества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699792" y="1600201"/>
            <a:ext cx="5987008" cy="139675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F:\DSC_0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16" y="335550"/>
            <a:ext cx="5145741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5" name="Picture 3" descr="F:\DSC_00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778494"/>
            <a:ext cx="4824536" cy="3679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383647031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Девчата\Desktop\DSC_0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094" y="139677"/>
            <a:ext cx="4424432" cy="3264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3" name="Picture 3" descr="C:\Users\Девчата\Desktop\DSC_00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2996952"/>
            <a:ext cx="4536504" cy="3739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435" name="TextBox 3"/>
          <p:cNvSpPr txBox="1">
            <a:spLocks noChangeArrowheads="1"/>
          </p:cNvSpPr>
          <p:nvPr/>
        </p:nvSpPr>
        <p:spPr bwMode="auto">
          <a:xfrm>
            <a:off x="5000625" y="1214438"/>
            <a:ext cx="35687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Занятия кружка </a:t>
            </a:r>
          </a:p>
          <a:p>
            <a:r>
              <a:rPr lang="ru-RU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«Истоки»                 </a:t>
            </a:r>
          </a:p>
        </p:txBody>
      </p:sp>
    </p:spTree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>
          <a:xfrm>
            <a:off x="5724525" y="0"/>
            <a:ext cx="2962275" cy="2781300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rgbClr val="C00000"/>
                </a:solidFill>
              </a:rPr>
              <a:t>День святых Кирилла и Мефодия</a:t>
            </a:r>
          </a:p>
        </p:txBody>
      </p:sp>
      <p:pic>
        <p:nvPicPr>
          <p:cNvPr id="20482" name="Picture 3" descr="E:\123\DSC_0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103307"/>
            <a:ext cx="5051765" cy="35031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483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139952" y="3429000"/>
            <a:ext cx="4829175" cy="3241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rgbClr val="C00000"/>
                </a:solidFill>
              </a:rPr>
              <a:t>Открытое занятие </a:t>
            </a:r>
            <a:br>
              <a:rPr lang="ru-RU" sz="3200" b="1" smtClean="0">
                <a:solidFill>
                  <a:srgbClr val="C00000"/>
                </a:solidFill>
              </a:rPr>
            </a:br>
            <a:r>
              <a:rPr lang="ru-RU" sz="3200" b="1" smtClean="0">
                <a:solidFill>
                  <a:srgbClr val="C00000"/>
                </a:solidFill>
              </a:rPr>
              <a:t>«Образ любимой мамочки»</a:t>
            </a:r>
          </a:p>
        </p:txBody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1507" name="Picture 2" descr="E:\духовно к докладу 14.12.19\DSC_00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412875"/>
            <a:ext cx="8785225" cy="4895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>
          <a:xfrm>
            <a:off x="4716463" y="274638"/>
            <a:ext cx="3970337" cy="2001837"/>
          </a:xfrm>
        </p:spPr>
        <p:txBody>
          <a:bodyPr/>
          <a:lstStyle/>
          <a:p>
            <a:pPr eaLnBrk="1" hangingPunct="1"/>
            <a:endParaRPr lang="ru-RU" sz="3200" b="1" smtClean="0">
              <a:solidFill>
                <a:srgbClr val="FF0000"/>
              </a:solidFill>
            </a:endParaRPr>
          </a:p>
        </p:txBody>
      </p:sp>
      <p:sp>
        <p:nvSpPr>
          <p:cNvPr id="22530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2531" name="Picture 2" descr="E:\духовно к докладу 14.12.19\DSC_00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620713"/>
            <a:ext cx="8351837" cy="5848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23554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3555" name="Picture 2" descr="E:\духовно к докладу 14.12.19\DSC_00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341438"/>
            <a:ext cx="7920037" cy="4679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1678</TotalTime>
  <Words>93</Words>
  <Application>Microsoft Office PowerPoint</Application>
  <PresentationFormat>Экран (4:3)</PresentationFormat>
  <Paragraphs>30</Paragraphs>
  <Slides>41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Духовно-нравственное воспитание  в детском саду</vt:lpstr>
      <vt:lpstr>Муниципальное автономное дошкольное образовательное учреждение «Атяшевский детский сад  комбинированного вида №1»  </vt:lpstr>
      <vt:lpstr>Презентация PowerPoint</vt:lpstr>
      <vt:lpstr>Презентация PowerPoint</vt:lpstr>
      <vt:lpstr>Презентация PowerPoint</vt:lpstr>
      <vt:lpstr>День святых Кирилла и Мефодия</vt:lpstr>
      <vt:lpstr>Открытое занятие  «Образ любимой мамочки»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День Святого Андрея Первозванного</vt:lpstr>
      <vt:lpstr>Презентация PowerPoint</vt:lpstr>
      <vt:lpstr>Презентация PowerPoint</vt:lpstr>
      <vt:lpstr>Пасху радостно встречаем</vt:lpstr>
      <vt:lpstr>Презентация PowerPoint</vt:lpstr>
      <vt:lpstr>Рождество Христово</vt:lpstr>
      <vt:lpstr>Презентация PowerPoint</vt:lpstr>
      <vt:lpstr>   </vt:lpstr>
      <vt:lpstr>Праздник Святой Троицы</vt:lpstr>
      <vt:lpstr>Презентация PowerPoint</vt:lpstr>
      <vt:lpstr>Презентация PowerPoint</vt:lpstr>
      <vt:lpstr>День семьи, любви и верности в детском саду</vt:lpstr>
      <vt:lpstr>Презентация PowerPoint</vt:lpstr>
      <vt:lpstr>Презентация PowerPoint</vt:lpstr>
      <vt:lpstr>Презентация PowerPoint</vt:lpstr>
      <vt:lpstr>Встреча отца Сергия с родителями воспитанников</vt:lpstr>
      <vt:lpstr>Родительское собрание «Права ребенка»</vt:lpstr>
      <vt:lpstr>Спортивный праздник  «Я и мама самые спортивные</vt:lpstr>
      <vt:lpstr> У нас в гостях Пантелеимон, епископ Орехово-Зуевский, викарий Святейшего Патриарха Московской и всея Руси</vt:lpstr>
      <vt:lpstr>Презентация PowerPoint</vt:lpstr>
      <vt:lpstr>Экскурсия в музей</vt:lpstr>
      <vt:lpstr>Экспонаты комнаты Боевой Славы вызывают у детей наибольший интерес</vt:lpstr>
      <vt:lpstr>    Знакомимся с героями-земляками</vt:lpstr>
      <vt:lpstr>День района</vt:lpstr>
      <vt:lpstr> День сельского хозяйства</vt:lpstr>
      <vt:lpstr>8 марта </vt:lpstr>
      <vt:lpstr>Презентация PowerPoint</vt:lpstr>
      <vt:lpstr> День Защитника Отечества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 Андреевна</dc:creator>
  <cp:lastModifiedBy>Мария Андреевна</cp:lastModifiedBy>
  <cp:revision>131</cp:revision>
  <dcterms:created xsi:type="dcterms:W3CDTF">2016-08-18T11:33:24Z</dcterms:created>
  <dcterms:modified xsi:type="dcterms:W3CDTF">2019-12-13T13:50:24Z</dcterms:modified>
</cp:coreProperties>
</file>