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2" r:id="rId4"/>
    <p:sldId id="288" r:id="rId5"/>
    <p:sldId id="289" r:id="rId6"/>
    <p:sldId id="290" r:id="rId7"/>
    <p:sldId id="294" r:id="rId8"/>
    <p:sldId id="293" r:id="rId9"/>
    <p:sldId id="29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6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45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49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4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22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2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0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0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6366-270F-48D6-9457-959F8B1C7F73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EB7-43ED-4BD1-AE27-B1BF6990CE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4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ФЭМП на тему: </a:t>
            </a:r>
            <a:r>
              <a:rPr lang="ru-RU" dirty="0"/>
              <a:t>«</a:t>
            </a:r>
            <a:r>
              <a:rPr lang="ru-RU" sz="4000" dirty="0"/>
              <a:t>Решение примеров на сложение и вычитание, составление числа из двух меньших, ориентировка в пространстве, работа в тетради </a:t>
            </a:r>
            <a:r>
              <a:rPr lang="ru-RU" sz="4000" dirty="0" smtClean="0"/>
              <a:t>в клетку.»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941168"/>
            <a:ext cx="4176464" cy="15121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воспитатель 6 группы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Леванова</a:t>
            </a:r>
            <a:r>
              <a:rPr lang="ru-RU" sz="2400" dirty="0" smtClean="0">
                <a:solidFill>
                  <a:schemeClr val="tx1"/>
                </a:solidFill>
              </a:rPr>
              <a:t> Инна Григорьевна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продолжать учить решать примеры на сложение и вычитание;</a:t>
            </a:r>
          </a:p>
          <a:p>
            <a:r>
              <a:rPr lang="ru-RU" dirty="0"/>
              <a:t>учить составлять числа 7, 8, 9, 10 из двух меньших чисел;</a:t>
            </a:r>
          </a:p>
          <a:p>
            <a:r>
              <a:rPr lang="ru-RU" dirty="0"/>
              <a:t>учить различать понятия «влево», «вправо», «вперед», «назад», учить двигаться в указанных направлениях;</a:t>
            </a:r>
          </a:p>
          <a:p>
            <a:r>
              <a:rPr lang="ru-RU" dirty="0"/>
              <a:t>способствовать развитию графических навыков — </a:t>
            </a:r>
            <a:r>
              <a:rPr lang="ru-RU" dirty="0" smtClean="0"/>
              <a:t>выполнение графических диктантов;</a:t>
            </a:r>
            <a:endParaRPr lang="ru-RU" dirty="0"/>
          </a:p>
          <a:p>
            <a:r>
              <a:rPr lang="ru-RU" dirty="0"/>
              <a:t>учить понимать учебную задачу и выполнять ее самостоятельно;</a:t>
            </a:r>
          </a:p>
          <a:p>
            <a:r>
              <a:rPr lang="ru-RU" dirty="0"/>
              <a:t>формировать навык самоконтроля и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116052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7" cy="503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3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«Где 5»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Доброго дня! Ребята</a:t>
            </a:r>
            <a:r>
              <a:rPr lang="ru-RU" dirty="0"/>
              <a:t>, </a:t>
            </a:r>
            <a:r>
              <a:rPr lang="ru-RU" dirty="0" smtClean="0"/>
              <a:t>сегодня я хотела бы предложить поиграть  </a:t>
            </a:r>
            <a:r>
              <a:rPr lang="ru-RU" dirty="0"/>
              <a:t>в </a:t>
            </a:r>
            <a:r>
              <a:rPr lang="ru-RU" dirty="0" smtClean="0"/>
              <a:t>игру, а </a:t>
            </a:r>
            <a:r>
              <a:rPr lang="ru-RU" dirty="0"/>
              <a:t>игра называется «Где 5». </a:t>
            </a:r>
            <a:r>
              <a:rPr lang="ru-RU" dirty="0" smtClean="0"/>
              <a:t>Нужно написать примеры и </a:t>
            </a:r>
            <a:r>
              <a:rPr lang="ru-RU" dirty="0"/>
              <a:t>соединить линиями, чтобы ответ получился цифра 5.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Например:</a:t>
            </a:r>
          </a:p>
          <a:p>
            <a:r>
              <a:rPr lang="ru-RU" sz="5400" dirty="0" smtClean="0"/>
              <a:t>4+1=</a:t>
            </a:r>
          </a:p>
          <a:p>
            <a:r>
              <a:rPr lang="ru-RU" sz="5400" dirty="0" smtClean="0"/>
              <a:t> 6-1=          </a:t>
            </a:r>
            <a:r>
              <a:rPr lang="ru-RU" sz="6000" dirty="0" smtClean="0"/>
              <a:t>5</a:t>
            </a:r>
            <a:r>
              <a:rPr lang="ru-RU" sz="5400" dirty="0" smtClean="0"/>
              <a:t>     </a:t>
            </a:r>
          </a:p>
          <a:p>
            <a:r>
              <a:rPr lang="ru-RU" sz="5400" dirty="0" smtClean="0"/>
              <a:t> 3+2=</a:t>
            </a:r>
          </a:p>
          <a:p>
            <a:r>
              <a:rPr lang="ru-RU" sz="5400" dirty="0" smtClean="0"/>
              <a:t> 7-2=</a:t>
            </a:r>
            <a:endParaRPr lang="ru-RU" sz="5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732240" y="2492896"/>
            <a:ext cx="129614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16216" y="357301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732240" y="3717032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88224" y="3717032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9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Впиши недостающие числа.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1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Физкультминутка «Слушай, делай».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Поднимите руки вверх, опустите вниз.</a:t>
            </a:r>
          </a:p>
          <a:p>
            <a:r>
              <a:rPr lang="ru-RU" dirty="0" smtClean="0"/>
              <a:t>Повернитесь </a:t>
            </a:r>
            <a:r>
              <a:rPr lang="ru-RU" dirty="0"/>
              <a:t>налево, направо.</a:t>
            </a:r>
          </a:p>
          <a:p>
            <a:r>
              <a:rPr lang="ru-RU" dirty="0" smtClean="0"/>
              <a:t>Сделайте </a:t>
            </a:r>
            <a:r>
              <a:rPr lang="ru-RU" dirty="0"/>
              <a:t>три шага вперед, затем влево.</a:t>
            </a:r>
          </a:p>
          <a:p>
            <a:r>
              <a:rPr lang="ru-RU" dirty="0" smtClean="0"/>
              <a:t>Вытяните </a:t>
            </a:r>
            <a:r>
              <a:rPr lang="ru-RU" dirty="0"/>
              <a:t>правую руку в сторону, затем левую, поднимите вверх обе руки, опустите.</a:t>
            </a:r>
          </a:p>
          <a:p>
            <a:r>
              <a:rPr lang="ru-RU" dirty="0"/>
              <a:t>Спрячьте руки назад, вытяните вперед, опустите вниз. Назовите предметы, которые находятся слева, справа.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6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Диктуем и пишем по клеточкам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сказать коротко, то графический диктант – это рисование по клеткам. Только рисовать нужно не как хочется, а как диктует в соответствии с заданием ведущий – воспитатель, учитель или родитель. Что это значит? Всё просто: чертим коротенькие линии, каждая равная длине (ширине) клетки в соответствии с определённой командой</a:t>
            </a:r>
            <a:r>
              <a:rPr lang="ru-RU" dirty="0" smtClean="0"/>
              <a:t>.</a:t>
            </a:r>
          </a:p>
          <a:p>
            <a:r>
              <a:rPr lang="ru-RU" dirty="0"/>
              <a:t>Например, педагог задаёт провести линию влево на одну клетку, потом вверх на две, далее – вниз на одну и так далее. Если делать всё правильно, в результате от рисования на тетрадном листке по клеточкам получится фигура. Это может быть животное, фрукт или овощ, транспорт и даже герой из сказки.</a:t>
            </a:r>
          </a:p>
          <a:p>
            <a:endParaRPr lang="ru-RU" dirty="0"/>
          </a:p>
          <a:p>
            <a:r>
              <a:rPr lang="ru-RU" dirty="0"/>
              <a:t>Для детей графический диктант – это своего рода игра. На самом деле это занятие – незаменимый помощник подготовке к школе, который:</a:t>
            </a:r>
          </a:p>
          <a:p>
            <a:endParaRPr lang="ru-RU" dirty="0"/>
          </a:p>
          <a:p>
            <a:r>
              <a:rPr lang="ru-RU" dirty="0"/>
              <a:t>учит слушать внимательно педагога,</a:t>
            </a:r>
          </a:p>
          <a:p>
            <a:r>
              <a:rPr lang="ru-RU" dirty="0"/>
              <a:t>развивает ориентацию в пространстве, логику, абстрактное мышление,</a:t>
            </a:r>
          </a:p>
          <a:p>
            <a:r>
              <a:rPr lang="ru-RU" dirty="0"/>
              <a:t>тренирует внимательность,</a:t>
            </a:r>
          </a:p>
          <a:p>
            <a:r>
              <a:rPr lang="ru-RU" dirty="0"/>
              <a:t>набивает руку для письма и рисования чётких линий,</a:t>
            </a:r>
          </a:p>
          <a:p>
            <a:r>
              <a:rPr lang="ru-RU" dirty="0"/>
              <a:t>на практике закрепляет понятия «влево», «вправо», «вверх», «вниз», а также счёт в пределах десяти.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5654"/>
            <a:ext cx="3528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3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Графический диктант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0768"/>
            <a:ext cx="64008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5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диктант.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448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35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436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по ФЭМП на тему: «Решение примеров на сложение и вычитание, составление числа из двух меньших, ориентировка в пространстве, работа в тетради в клетку.»</vt:lpstr>
      <vt:lpstr>Цель: </vt:lpstr>
      <vt:lpstr>Повторение.</vt:lpstr>
      <vt:lpstr>Игра «Где 5»</vt:lpstr>
      <vt:lpstr>Впиши недостающие числа.</vt:lpstr>
      <vt:lpstr>Физкультминутка «Слушай, делай». </vt:lpstr>
      <vt:lpstr>Диктуем и пишем по клеточкам </vt:lpstr>
      <vt:lpstr>Графический диктант</vt:lpstr>
      <vt:lpstr>Графический диктант.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eMachines</dc:creator>
  <cp:lastModifiedBy>aleksei-byakinaleksei-byakin@outlook.com</cp:lastModifiedBy>
  <cp:revision>72</cp:revision>
  <dcterms:created xsi:type="dcterms:W3CDTF">2018-12-05T13:39:32Z</dcterms:created>
  <dcterms:modified xsi:type="dcterms:W3CDTF">2020-04-29T13:48:56Z</dcterms:modified>
</cp:coreProperties>
</file>