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50"/>
  </p:notesMasterIdLst>
  <p:sldIdLst>
    <p:sldId id="256" r:id="rId2"/>
    <p:sldId id="308" r:id="rId3"/>
    <p:sldId id="309" r:id="rId4"/>
    <p:sldId id="362" r:id="rId5"/>
    <p:sldId id="315" r:id="rId6"/>
    <p:sldId id="361" r:id="rId7"/>
    <p:sldId id="310" r:id="rId8"/>
    <p:sldId id="335" r:id="rId9"/>
    <p:sldId id="311" r:id="rId10"/>
    <p:sldId id="360" r:id="rId11"/>
    <p:sldId id="323" r:id="rId12"/>
    <p:sldId id="324" r:id="rId13"/>
    <p:sldId id="322" r:id="rId14"/>
    <p:sldId id="346" r:id="rId15"/>
    <p:sldId id="364" r:id="rId16"/>
    <p:sldId id="312" r:id="rId17"/>
    <p:sldId id="349" r:id="rId18"/>
    <p:sldId id="332" r:id="rId19"/>
    <p:sldId id="325" r:id="rId20"/>
    <p:sldId id="316" r:id="rId21"/>
    <p:sldId id="357" r:id="rId22"/>
    <p:sldId id="358" r:id="rId23"/>
    <p:sldId id="345" r:id="rId24"/>
    <p:sldId id="329" r:id="rId25"/>
    <p:sldId id="328" r:id="rId26"/>
    <p:sldId id="326" r:id="rId27"/>
    <p:sldId id="348" r:id="rId28"/>
    <p:sldId id="327" r:id="rId29"/>
    <p:sldId id="347" r:id="rId30"/>
    <p:sldId id="314" r:id="rId31"/>
    <p:sldId id="359" r:id="rId32"/>
    <p:sldId id="344" r:id="rId33"/>
    <p:sldId id="318" r:id="rId34"/>
    <p:sldId id="355" r:id="rId35"/>
    <p:sldId id="356" r:id="rId36"/>
    <p:sldId id="321" r:id="rId37"/>
    <p:sldId id="353" r:id="rId38"/>
    <p:sldId id="354" r:id="rId39"/>
    <p:sldId id="337" r:id="rId40"/>
    <p:sldId id="352" r:id="rId41"/>
    <p:sldId id="319" r:id="rId42"/>
    <p:sldId id="350" r:id="rId43"/>
    <p:sldId id="351" r:id="rId44"/>
    <p:sldId id="333" r:id="rId45"/>
    <p:sldId id="340" r:id="rId46"/>
    <p:sldId id="365" r:id="rId47"/>
    <p:sldId id="320" r:id="rId48"/>
    <p:sldId id="331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D6B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85196" autoAdjust="0"/>
  </p:normalViewPr>
  <p:slideViewPr>
    <p:cSldViewPr snapToGrid="0">
      <p:cViewPr varScale="1">
        <p:scale>
          <a:sx n="88" d="100"/>
          <a:sy n="88" d="100"/>
        </p:scale>
        <p:origin x="48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B5567-E882-41B2-935C-3CE5BDB1A007}" type="datetimeFigureOut">
              <a:rPr lang="ru-RU" smtClean="0"/>
              <a:t>17.10.2022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DE00D-DC26-454C-B7AF-CA42F8FFE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56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DE00D-DC26-454C-B7AF-CA42F8FFE4D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255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9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9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56979-B0FD-4D4C-84EA-76B4A0DFFFBC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3sar.schoolrm.ru/sveden/employees/14544/197556/?bitrix_include_areas=N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8586" y="568614"/>
            <a:ext cx="7522029" cy="212702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itchFamily="18" charset="0"/>
              </a:rPr>
              <a:t/>
            </a:r>
            <a:br>
              <a:rPr lang="ru-RU" sz="28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itchFamily="18" charset="0"/>
              </a:rPr>
            </a:br>
            <a:r>
              <a:rPr lang="ru-RU" sz="2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itchFamily="18" charset="0"/>
              </a:rPr>
              <a:t>ПОРТФОЛИО</a:t>
            </a:r>
            <a:br>
              <a:rPr lang="ru-RU" sz="2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itchFamily="18" charset="0"/>
              </a:rPr>
            </a:br>
            <a:r>
              <a:rPr lang="ru-RU" sz="2800" b="1" i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Селдушевой</a:t>
            </a:r>
            <a:r>
              <a:rPr lang="ru-RU" sz="2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Светланы Николаевны, </a:t>
            </a:r>
            <a:br>
              <a:rPr lang="ru-RU" sz="2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воспитателя </a:t>
            </a:r>
            <a:br>
              <a:rPr lang="ru-RU" sz="2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МАДОУ«Центр развития ребенка-детский сад №13»</a:t>
            </a:r>
            <a:br>
              <a:rPr lang="ru-RU" sz="2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г.о.Саранск</a:t>
            </a:r>
            <a:r>
              <a:rPr lang="ru-RU" sz="24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4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</a:b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922814"/>
            <a:ext cx="8458200" cy="2677886"/>
          </a:xfrm>
        </p:spPr>
        <p:txBody>
          <a:bodyPr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 рождения:  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июля 1987г.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ФГБУО ВО 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«МГПИ 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им. М.Е</a:t>
            </a:r>
            <a:r>
              <a:rPr lang="en-US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«Олигофренопедагогика» с дополнительной специальностью «Логопедия»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Учитель-</a:t>
            </a:r>
            <a:r>
              <a:rPr lang="ru-RU" sz="1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учитель-логопед 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ВСГ 4588070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выдачи:27 января 2010г. 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Переподготовка: 2017 г. - по программе «Дошкольное образование с основами гувернёрского дела» в ФГБУО ВО «МГПИ им. М. Е. </a:t>
            </a:r>
            <a:r>
              <a:rPr lang="ru-RU" sz="1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 smtClean="0">
                <a:solidFill>
                  <a:schemeClr val="tx1"/>
                </a:solidFill>
                <a:latin typeface="Times New Roman" pitchFamily="16" charset="0"/>
              </a:rPr>
              <a:t>Общий 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6" charset="0"/>
              </a:rPr>
              <a:t>трудовой стаж: 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6" charset="0"/>
              </a:rPr>
              <a:t>12  </a:t>
            </a:r>
            <a:r>
              <a:rPr lang="ru-RU" sz="1800" b="1" i="1" dirty="0">
                <a:solidFill>
                  <a:schemeClr val="tx1"/>
                </a:solidFill>
                <a:latin typeface="Times New Roman" pitchFamily="16" charset="0"/>
              </a:rPr>
              <a:t>лет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лет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высшая</a:t>
            </a:r>
            <a:endParaRPr lang="ru-RU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последней  аттестации</a:t>
            </a:r>
            <a:r>
              <a:rPr lang="ru-RU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приказ 1055 от 21 декабря 2017</a:t>
            </a:r>
            <a:endParaRPr lang="ru-RU" sz="1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5282" y="199282"/>
            <a:ext cx="60371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latin typeface="Times New Roman" pitchFamily="18" charset="0"/>
              </a:rPr>
              <a:t>Министерство образования Республики Мордовия</a:t>
            </a:r>
            <a:endParaRPr lang="ru-RU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420" y="707136"/>
            <a:ext cx="4067580" cy="5735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8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76" y="115522"/>
            <a:ext cx="4682266" cy="662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7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931" y="116428"/>
            <a:ext cx="4847901" cy="66135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1" y="116428"/>
            <a:ext cx="4729057" cy="67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21" y="109728"/>
            <a:ext cx="9337439" cy="658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4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231284"/>
            <a:ext cx="9168384" cy="648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0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96" y="100530"/>
            <a:ext cx="4484541" cy="66284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23" y="100530"/>
            <a:ext cx="4687324" cy="662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5" y="124083"/>
            <a:ext cx="4701316" cy="664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55" y="1996236"/>
            <a:ext cx="11010330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126" y="133826"/>
            <a:ext cx="4657748" cy="65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8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58" y="131099"/>
            <a:ext cx="4829902" cy="66387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12" y="131100"/>
            <a:ext cx="4829902" cy="663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9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68" y="112980"/>
            <a:ext cx="4692553" cy="66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1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0288" y="1450211"/>
            <a:ext cx="10448544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сайте МАДОУ «Центр развития ребенка – детский сад №13</a:t>
            </a:r>
            <a:r>
              <a:rPr lang="ru-RU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342900" lvl="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ru-RU" sz="4800" dirty="0" smtClean="0">
                <a:solidFill>
                  <a:prstClr val="black"/>
                </a:solidFill>
                <a:latin typeface="Century Schoolbook" pitchFamily="18" charset="0"/>
                <a:hlinkClick r:id="rId2"/>
              </a:rPr>
              <a:t>https://ds13sar.schoolrm.ru/sveden/employees/14544/197556/?bitrix_include_areas=N</a:t>
            </a:r>
            <a:endParaRPr lang="ru-RU" altLang="ru-RU" sz="4800" dirty="0">
              <a:solidFill>
                <a:prstClr val="black"/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9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448" y="779741"/>
            <a:ext cx="107167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5400" b="1" i="0" u="none" strike="noStrike" kern="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DejaVu Sans"/>
              </a:rPr>
              <a:t>Выступления на заседаниях методических советов, научно-практических конференциях, педагогических чтениях, секциях, форумах, радиопередачах (очно)</a:t>
            </a:r>
            <a:r>
              <a:rPr kumimoji="0" lang="ru-RU" sz="5400" b="1" i="0" u="none" strike="noStrike" kern="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ru-RU" sz="5400" b="1" i="0" u="none" strike="noStrike" kern="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</a:br>
            <a:endParaRPr kumimoji="0" lang="ru-RU" sz="5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928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96" y="95250"/>
            <a:ext cx="4696535" cy="6641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937" y="95250"/>
            <a:ext cx="4696535" cy="66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0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28" y="811106"/>
            <a:ext cx="7598205" cy="5373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1" r="8646"/>
          <a:stretch/>
        </p:blipFill>
        <p:spPr>
          <a:xfrm>
            <a:off x="115391" y="120316"/>
            <a:ext cx="4214325" cy="658127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025063" y="3645568"/>
            <a:ext cx="3416969" cy="3609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8037095" y="3645568"/>
            <a:ext cx="12031" cy="8181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1442032" y="3681663"/>
            <a:ext cx="0" cy="78205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037095" y="4463716"/>
            <a:ext cx="3404937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34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6" y="106927"/>
            <a:ext cx="9377449" cy="66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5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6" y="151790"/>
            <a:ext cx="9344793" cy="660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278" y="195942"/>
            <a:ext cx="4557163" cy="64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19" y="156068"/>
            <a:ext cx="4641951" cy="656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7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3" r="27214"/>
          <a:stretch/>
        </p:blipFill>
        <p:spPr>
          <a:xfrm>
            <a:off x="6172200" y="86410"/>
            <a:ext cx="4691743" cy="65538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28" y="162610"/>
            <a:ext cx="4468900" cy="655387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396586" y="1276789"/>
            <a:ext cx="4277032" cy="42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396586" y="1281003"/>
            <a:ext cx="8428" cy="4719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396586" y="1748737"/>
            <a:ext cx="4277032" cy="42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0673618" y="1281003"/>
            <a:ext cx="0" cy="4719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9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" y="113445"/>
            <a:ext cx="9345630" cy="661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4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2" y="114131"/>
            <a:ext cx="4678184" cy="66154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0" y="114131"/>
            <a:ext cx="4670794" cy="6605031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7304505" y="4914232"/>
            <a:ext cx="3796632" cy="5882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7304505" y="4914232"/>
            <a:ext cx="5348" cy="37431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304505" y="5288547"/>
            <a:ext cx="3809809" cy="6416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101137" y="4973053"/>
            <a:ext cx="0" cy="37966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15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32473" y="1755648"/>
            <a:ext cx="94062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</a:t>
            </a:r>
          </a:p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</a:t>
            </a:r>
          </a:p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80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19" y="2169770"/>
            <a:ext cx="11193226" cy="46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0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84" y="102052"/>
            <a:ext cx="4676481" cy="661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635" y="108857"/>
            <a:ext cx="4711121" cy="66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4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952" y="2171944"/>
            <a:ext cx="111800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</a:p>
        </p:txBody>
      </p:sp>
    </p:spTree>
    <p:extLst>
      <p:ext uri="{BB962C8B-B14F-4D97-AF65-F5344CB8AC3E}">
        <p14:creationId xmlns:p14="http://schemas.microsoft.com/office/powerpoint/2010/main" val="46870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37" y="106680"/>
            <a:ext cx="4698804" cy="6644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38" y="106680"/>
            <a:ext cx="4698803" cy="6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7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51" y="118110"/>
            <a:ext cx="4677250" cy="6614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17" y="118110"/>
            <a:ext cx="4677249" cy="661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1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840" y="2598664"/>
            <a:ext cx="11338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ru-RU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84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8" y="121920"/>
            <a:ext cx="4666473" cy="65989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2281"/>
            <a:ext cx="4680361" cy="661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111208"/>
            <a:ext cx="4695601" cy="66401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11207"/>
            <a:ext cx="4695601" cy="664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4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0150" y="1792224"/>
            <a:ext cx="991425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</a:t>
            </a:r>
          </a:p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неблагополучных </a:t>
            </a:r>
          </a:p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69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14" y="95250"/>
            <a:ext cx="4688027" cy="6629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74" y="95250"/>
            <a:ext cx="4673692" cy="660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1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124538"/>
            <a:ext cx="4680361" cy="66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024" y="1696456"/>
            <a:ext cx="10984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60172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21" y="132347"/>
            <a:ext cx="4696535" cy="664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257" y="133826"/>
            <a:ext cx="4767485" cy="65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3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6" y="194583"/>
            <a:ext cx="4622735" cy="65370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66" y="194583"/>
            <a:ext cx="4622735" cy="65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4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25" y="46018"/>
            <a:ext cx="4718819" cy="66729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903" y="92036"/>
            <a:ext cx="4822354" cy="662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188934"/>
            <a:ext cx="9142803" cy="646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2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0832" y="2476744"/>
            <a:ext cx="10789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</a:t>
            </a:r>
          </a:p>
        </p:txBody>
      </p:sp>
    </p:spTree>
    <p:extLst>
      <p:ext uri="{BB962C8B-B14F-4D97-AF65-F5344CB8AC3E}">
        <p14:creationId xmlns:p14="http://schemas.microsoft.com/office/powerpoint/2010/main" val="88210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03" y="73306"/>
            <a:ext cx="4712548" cy="66568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t="1676" r="3072"/>
          <a:stretch/>
        </p:blipFill>
        <p:spPr>
          <a:xfrm>
            <a:off x="6303265" y="61268"/>
            <a:ext cx="4674068" cy="666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5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79648" y="2535936"/>
            <a:ext cx="5602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41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114558"/>
            <a:ext cx="4701316" cy="66481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81" y="102052"/>
            <a:ext cx="4710159" cy="666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8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1302" y="2657856"/>
            <a:ext cx="7207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</a:p>
        </p:txBody>
      </p:sp>
    </p:spTree>
    <p:extLst>
      <p:ext uri="{BB962C8B-B14F-4D97-AF65-F5344CB8AC3E}">
        <p14:creationId xmlns:p14="http://schemas.microsoft.com/office/powerpoint/2010/main" val="132865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75" y="129736"/>
            <a:ext cx="4709821" cy="66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1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9184" y="1106389"/>
            <a:ext cx="110825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конкурсах, выставках, турнирах, соревнованиях, акциях, фестивалях </a:t>
            </a:r>
          </a:p>
        </p:txBody>
      </p:sp>
    </p:spTree>
    <p:extLst>
      <p:ext uri="{BB962C8B-B14F-4D97-AF65-F5344CB8AC3E}">
        <p14:creationId xmlns:p14="http://schemas.microsoft.com/office/powerpoint/2010/main" val="341352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968</TotalTime>
  <Words>184</Words>
  <Application>Microsoft Office PowerPoint</Application>
  <PresentationFormat>Широкоэкранный</PresentationFormat>
  <Paragraphs>30</Paragraphs>
  <Slides>48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6" baseType="lpstr">
      <vt:lpstr>Arial</vt:lpstr>
      <vt:lpstr>Calibri</vt:lpstr>
      <vt:lpstr>Cambria Math</vt:lpstr>
      <vt:lpstr>Century Schoolbook</vt:lpstr>
      <vt:lpstr>DejaVu Sans</vt:lpstr>
      <vt:lpstr>Monotype Corsiva</vt:lpstr>
      <vt:lpstr>Times New Roman</vt:lpstr>
      <vt:lpstr>Тема Office</vt:lpstr>
      <vt:lpstr> ПОРТФОЛИО Селдушевой Светланы Николаевны,  воспитателя  МАДОУ«Центр развития ребенка-детский сад №13» г.о.Саранск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Методист</dc:creator>
  <cp:lastModifiedBy>Методист</cp:lastModifiedBy>
  <cp:revision>99</cp:revision>
  <dcterms:created xsi:type="dcterms:W3CDTF">2016-11-25T07:53:24Z</dcterms:created>
  <dcterms:modified xsi:type="dcterms:W3CDTF">2022-10-17T07:05:35Z</dcterms:modified>
</cp:coreProperties>
</file>