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66" r:id="rId4"/>
    <p:sldId id="265" r:id="rId5"/>
    <p:sldId id="262" r:id="rId6"/>
    <p:sldId id="263" r:id="rId7"/>
    <p:sldId id="264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9" d="100"/>
          <a:sy n="99" d="100"/>
        </p:scale>
        <p:origin x="-546" y="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8229600" cy="20574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Аппликация в старшей группе на </a:t>
            </a:r>
            <a:r>
              <a:rPr lang="ru-RU" dirty="0" smtClean="0"/>
              <a:t>тему:</a:t>
            </a:r>
            <a:br>
              <a:rPr lang="ru-RU" dirty="0" smtClean="0"/>
            </a:br>
            <a:r>
              <a:rPr lang="ru-RU" dirty="0" smtClean="0"/>
              <a:t>«День </a:t>
            </a:r>
            <a:r>
              <a:rPr lang="ru-RU" dirty="0" smtClean="0"/>
              <a:t>победы»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000504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Подготовила:</a:t>
            </a:r>
            <a:r>
              <a:rPr lang="ru-RU" dirty="0" smtClean="0"/>
              <a:t> в</a:t>
            </a:r>
            <a:r>
              <a:rPr lang="ru-RU" dirty="0" smtClean="0"/>
              <a:t>оспитатель</a:t>
            </a:r>
            <a:endParaRPr lang="ru-RU" dirty="0" smtClean="0"/>
          </a:p>
          <a:p>
            <a:pPr algn="r"/>
            <a:r>
              <a:rPr lang="ru-RU" dirty="0" smtClean="0"/>
              <a:t> </a:t>
            </a:r>
            <a:r>
              <a:rPr lang="ru-RU" dirty="0" err="1" smtClean="0"/>
              <a:t>Елаева</a:t>
            </a:r>
            <a:r>
              <a:rPr lang="ru-RU" dirty="0" smtClean="0"/>
              <a:t> Е.Е.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552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avatars.mds.yandex.net/get-pdb/1211668/ad359ef1-2663-493b-9b32-18b8234c08ff/s1200?webp=fal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834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1.1zoom.me/b5050/808/266121-alexfas01_1280x8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www.zastavki.com/pictures/1366x768/2009/Holidays_May_9_Victorious_army_016184_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.poembook.ru/theme/d3/90/6d/4dc8a97501f4260d89edb990b77f3cc61b677fe6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3664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krasbuton.ru/wp-content/uploads/2018/12/Gvozdika-krasnay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15616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лиля\Desktop\Новая папка\P_20190506_2255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r="-538"/>
          <a:stretch>
            <a:fillRect/>
          </a:stretch>
        </p:blipFill>
        <p:spPr bwMode="auto">
          <a:xfrm rot="16200000">
            <a:off x="3933981" y="-728282"/>
            <a:ext cx="4481737" cy="5938301"/>
          </a:xfrm>
          <a:prstGeom prst="rect">
            <a:avLst/>
          </a:prstGeom>
          <a:noFill/>
        </p:spPr>
      </p:pic>
      <p:pic>
        <p:nvPicPr>
          <p:cNvPr id="1028" name="Picture 4" descr="C:\Users\лиля\Desktop\Новая папка\P_20190506_23094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6200000">
            <a:off x="4824242" y="2349602"/>
            <a:ext cx="1800200" cy="6839316"/>
          </a:xfrm>
          <a:prstGeom prst="rect">
            <a:avLst/>
          </a:prstGeom>
          <a:noFill/>
        </p:spPr>
      </p:pic>
      <p:pic>
        <p:nvPicPr>
          <p:cNvPr id="1029" name="Picture 5" descr="C:\Users\лиля\Desktop\Новая папка\P_20190506_23122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627784" cy="4671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лиля\Desktop\Новая папка\P_20190506_22454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0800000">
            <a:off x="-1" y="0"/>
            <a:ext cx="4369647" cy="3212976"/>
          </a:xfrm>
          <a:prstGeom prst="rect">
            <a:avLst/>
          </a:prstGeom>
          <a:noFill/>
        </p:spPr>
      </p:pic>
      <p:pic>
        <p:nvPicPr>
          <p:cNvPr id="20483" name="Picture 3" descr="C:\Users\лиля\Desktop\Новая папка\P_20190506_2247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10800000">
            <a:off x="4788024" y="0"/>
            <a:ext cx="4355976" cy="3233982"/>
          </a:xfrm>
          <a:prstGeom prst="rect">
            <a:avLst/>
          </a:prstGeom>
          <a:noFill/>
        </p:spPr>
      </p:pic>
      <p:pic>
        <p:nvPicPr>
          <p:cNvPr id="20484" name="Picture 4" descr="C:\Users\лиля\Desktop\Новая папка\P_20190506_22475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-1" y="3717032"/>
            <a:ext cx="4445677" cy="3140968"/>
          </a:xfrm>
          <a:prstGeom prst="rect">
            <a:avLst/>
          </a:prstGeom>
          <a:noFill/>
        </p:spPr>
      </p:pic>
      <p:pic>
        <p:nvPicPr>
          <p:cNvPr id="20485" name="Picture 5" descr="C:\Users\лиля\Desktop\Новая папка\P_20190506_22514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765681" y="3717032"/>
            <a:ext cx="4378319" cy="31409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227687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2420888"/>
            <a:ext cx="229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6211669"/>
            <a:ext cx="34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621166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363</TotalTime>
  <Words>18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Аппликация в старшей группе на тему: «День победы»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Елаева Е.Е.</dc:creator>
  <cp:lastModifiedBy>Метод2</cp:lastModifiedBy>
  <cp:revision>36</cp:revision>
  <dcterms:created xsi:type="dcterms:W3CDTF">2019-05-05T16:01:24Z</dcterms:created>
  <dcterms:modified xsi:type="dcterms:W3CDTF">2020-04-29T07:23:19Z</dcterms:modified>
</cp:coreProperties>
</file>