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318" r:id="rId3"/>
    <p:sldId id="320" r:id="rId4"/>
    <p:sldId id="371" r:id="rId5"/>
    <p:sldId id="366" r:id="rId6"/>
    <p:sldId id="356" r:id="rId7"/>
    <p:sldId id="257" r:id="rId8"/>
    <p:sldId id="367" r:id="rId9"/>
    <p:sldId id="368" r:id="rId10"/>
    <p:sldId id="351" r:id="rId11"/>
    <p:sldId id="363" r:id="rId12"/>
    <p:sldId id="321" r:id="rId13"/>
    <p:sldId id="293" r:id="rId14"/>
    <p:sldId id="362" r:id="rId15"/>
    <p:sldId id="323" r:id="rId16"/>
    <p:sldId id="295" r:id="rId17"/>
    <p:sldId id="343" r:id="rId18"/>
    <p:sldId id="342" r:id="rId19"/>
    <p:sldId id="299" r:id="rId20"/>
    <p:sldId id="357" r:id="rId21"/>
    <p:sldId id="312" r:id="rId22"/>
    <p:sldId id="302" r:id="rId23"/>
    <p:sldId id="326" r:id="rId24"/>
    <p:sldId id="339" r:id="rId25"/>
    <p:sldId id="306" r:id="rId26"/>
    <p:sldId id="331" r:id="rId27"/>
    <p:sldId id="369" r:id="rId28"/>
    <p:sldId id="308" r:id="rId29"/>
    <p:sldId id="334" r:id="rId30"/>
    <p:sldId id="345" r:id="rId31"/>
    <p:sldId id="346" r:id="rId32"/>
    <p:sldId id="359" r:id="rId33"/>
    <p:sldId id="329" r:id="rId34"/>
    <p:sldId id="309" r:id="rId35"/>
    <p:sldId id="310" r:id="rId36"/>
    <p:sldId id="313" r:id="rId37"/>
    <p:sldId id="340" r:id="rId38"/>
    <p:sldId id="317" r:id="rId39"/>
    <p:sldId id="315" r:id="rId40"/>
    <p:sldId id="370" r:id="rId4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BBE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153" autoAdjust="0"/>
    <p:restoredTop sz="97158" autoAdjust="0"/>
  </p:normalViewPr>
  <p:slideViewPr>
    <p:cSldViewPr snapToGrid="0">
      <p:cViewPr varScale="1">
        <p:scale>
          <a:sx n="49" d="100"/>
          <a:sy n="49" d="100"/>
        </p:scale>
        <p:origin x="-542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79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89BDC-9349-4BB6-B676-D3903E538264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A7CC4-779A-4EB6-A78C-E571AE5D2C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78590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A7CC4-779A-4EB6-A78C-E571AE5D2CD5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5A7CC4-779A-4EB6-A78C-E571AE5D2CD5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2379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4818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8137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7148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0230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7258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2012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267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6438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4291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8015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56979-B0FD-4D4C-84EA-76B4A0DFFFBC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05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rgbClr val="D6BBEB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56979-B0FD-4D4C-84EA-76B4A0DFFFBC}" type="datetimeFigureOut">
              <a:rPr lang="ru-RU" smtClean="0"/>
              <a:pPr/>
              <a:t>18.02.2022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B7862-32CE-49CC-AB6B-4ABB80AA9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376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14sar.schoolrm.ru/sveden/employees/11122/208876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88180" y="1156137"/>
            <a:ext cx="4568043" cy="486981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18559" y="1950166"/>
            <a:ext cx="6816436" cy="4523232"/>
          </a:xfrm>
        </p:spPr>
        <p:txBody>
          <a:bodyPr>
            <a:normAutofit fontScale="92500" lnSpcReduction="1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 рождения: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26 октября 1978 г.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МГПИ им. М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Е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«Педагогика и методика начального образования» с дополнительной специальностью музыкальное образование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квалификация: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ДВС 002 262 95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выдачи: 30 июня 2001 г.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6" charset="0"/>
              </a:rPr>
              <a:t>Общий трудовой стаж: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6" charset="0"/>
              </a:rPr>
              <a:t>25  </a:t>
            </a:r>
            <a:r>
              <a:rPr lang="ru-RU" b="1" dirty="0">
                <a:solidFill>
                  <a:srgbClr val="002060"/>
                </a:solidFill>
                <a:latin typeface="Times New Roman" pitchFamily="16" charset="0"/>
              </a:rPr>
              <a:t>лет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лет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категории: первая квалификационная категория.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 аттестации: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06.04.2016 г.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3979" y="484406"/>
            <a:ext cx="71964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rgbClr val="00206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Picture 2" descr="Кучерова Наталья Михайловна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928" y="877326"/>
            <a:ext cx="3958792" cy="559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389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/>
              <a:t/>
            </a:r>
            <a:br>
              <a:rPr lang="ru-RU" sz="3200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79" y="411776"/>
            <a:ext cx="3977239" cy="6150825"/>
          </a:xfrm>
          <a:prstGeom prst="rect">
            <a:avLst/>
          </a:prstGeom>
        </p:spPr>
      </p:pic>
      <p:pic>
        <p:nvPicPr>
          <p:cNvPr id="3074" name="Picture 2" descr="C:\Users\Заведующая\Desktop\Аттестация 2022\Кучерова скан\Инновац. Мун.ур.2020-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8807" y="411775"/>
            <a:ext cx="3894385" cy="615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Заведующая\Desktop\Аттестация 2022\Кучерова скан\Рабоч.гр. МУ 2020-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13681" y="411775"/>
            <a:ext cx="3995207" cy="619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101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168289"/>
            <a:ext cx="10515600" cy="7902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</a:p>
          <a:p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44315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Заведующая\Desktop\СКАНЫ\Приказ Кучерова ШМ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4394" y="532435"/>
            <a:ext cx="4403172" cy="603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Заведующая\Pictures\Кучерова наставн. но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4339" y="532201"/>
            <a:ext cx="4293973" cy="603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6021" y="2271746"/>
            <a:ext cx="10515600" cy="1325563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Заведующая\Desktop\Аттестация 2022\Кучерова скан\Наст-во 1 Кучер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605" y="697543"/>
            <a:ext cx="4074289" cy="57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Заведующая\Desktop\Аттестация 2022\Кучерова скан\Наст-во 2 Кучер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0789" y="697543"/>
            <a:ext cx="4074288" cy="57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567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156713"/>
            <a:ext cx="10515600" cy="6976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67492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60\Desktop\НМ\d038c015-6bea-464e-a886-654ff0fb6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7937" y="405114"/>
            <a:ext cx="4232116" cy="61056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9713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конкурсах, выставках, турнирах, соревнованиях, акциях и фестивалях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337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5995" y="636606"/>
            <a:ext cx="4242818" cy="5977325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636605"/>
            <a:ext cx="4229082" cy="5977325"/>
          </a:xfrm>
        </p:spPr>
      </p:pic>
    </p:spTree>
    <p:extLst>
      <p:ext uri="{BB962C8B-B14F-4D97-AF65-F5344CB8AC3E}">
        <p14:creationId xmlns:p14="http://schemas.microsoft.com/office/powerpoint/2010/main" xmlns="" val="220940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18756" y="1310627"/>
            <a:ext cx="6161786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961" y="365125"/>
            <a:ext cx="4480556" cy="596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627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9289" y="1186774"/>
            <a:ext cx="10834991" cy="4455269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858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7111" y="664474"/>
            <a:ext cx="10515600" cy="287938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инновационного педагогического опыта на сайте МАДОУ «Центр развития ребенка – детский сад №14»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01261" y="4023176"/>
            <a:ext cx="9829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hlinkClick r:id="rId2"/>
              </a:rPr>
              <a:t>https://</a:t>
            </a:r>
            <a:r>
              <a:rPr lang="ru-RU" sz="2800" b="1" dirty="0" smtClean="0">
                <a:solidFill>
                  <a:srgbClr val="002060"/>
                </a:solidFill>
                <a:hlinkClick r:id="rId2"/>
              </a:rPr>
              <a:t>ds14sar.schoolrm.ru/sveden/employees/11122/208876</a:t>
            </a:r>
            <a:endParaRPr lang="ru-RU" sz="2800" b="1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Заведующая\Desktop\СКАНЫ\Кучерова семинары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2172" y="365125"/>
            <a:ext cx="4344523" cy="610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Заведующая\Desktop\СКАНЫ\Кучерова семинары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7878" y="355667"/>
            <a:ext cx="4351196" cy="611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0337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9063" y="542848"/>
            <a:ext cx="4522502" cy="6030004"/>
          </a:xfrm>
        </p:spPr>
      </p:pic>
      <p:pic>
        <p:nvPicPr>
          <p:cNvPr id="2050" name="Picture 2" descr="C:\Users\Заведующая\Desktop\СКАНЫ\Кучерова семинары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2664" y="542848"/>
            <a:ext cx="4286333" cy="602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8073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3843" y="1731524"/>
            <a:ext cx="10515600" cy="235217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Проведение открытых занятий, мастер-классов, мероприятий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006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60\Desktop\НМ презентация\д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3969" y="438826"/>
            <a:ext cx="4549708" cy="6066276"/>
          </a:xfrm>
          <a:prstGeom prst="rect">
            <a:avLst/>
          </a:prstGeom>
          <a:noFill/>
        </p:spPr>
      </p:pic>
      <p:pic>
        <p:nvPicPr>
          <p:cNvPr id="9220" name="Picture 4" descr="C:\Users\60\Desktop\НМ презентация\рп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3064" y="438826"/>
            <a:ext cx="4549709" cy="60662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60\Desktop\123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8482" y="389106"/>
            <a:ext cx="4642121" cy="6189494"/>
          </a:xfrm>
          <a:prstGeom prst="rect">
            <a:avLst/>
          </a:prstGeom>
          <a:noFill/>
        </p:spPr>
      </p:pic>
      <p:pic>
        <p:nvPicPr>
          <p:cNvPr id="1027" name="Picture 3" descr="C:\Users\60\Desktop\1234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7533" y="350199"/>
            <a:ext cx="4672516" cy="62300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3242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4454" y="3532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-наличие системы воспитательной работы; 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-наличие качественной, эстетически оформленной текущей документации; 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-организация индивидуального подхода; 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-снижение простудной заболеваемости воспитанников; 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-отлаженная система взаимодействия с родителями ;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-отсутствие жалоб и обращений родителей на неправомерные действия; 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-реализация здоровье сберегающих технологий в воспитательном процессе; </a:t>
            </a:r>
          </a:p>
          <a:p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-духовно-нравственное воспитание и народные традиции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353109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Заведующая\Desktop\СКАНЫ\Воспит Кучер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7107" y="525995"/>
            <a:ext cx="4188167" cy="588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Заведующая\Desktop\СКАНЫ\Воспит1 Кучер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47914" y="525996"/>
            <a:ext cx="4202234" cy="5906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Заведующая\Desktop\СКАНЫ\Воспит2 Кучер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445" y="450723"/>
            <a:ext cx="4061557" cy="570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Заведующая\Desktop\СКАНЫ\Воспит3 Кучер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1304" y="450723"/>
            <a:ext cx="4065564" cy="571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512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6566" y="254412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  <a:endParaRPr lang="ru-RU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406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Заведующая\Desktop\СКАНЫ\Родители Кучер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6331" y="450167"/>
            <a:ext cx="4254197" cy="597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Заведующая\Desktop\СКАНЫ\Родители 2 Кучер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9828" y="450167"/>
            <a:ext cx="4254197" cy="597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792" y="2418578"/>
            <a:ext cx="10515600" cy="1452039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</a:t>
            </a:r>
            <a:b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(экспериментальной) деятельности.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Заведующая\Desktop\СКАНЫ\Анкета Кучеро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274" y="225083"/>
            <a:ext cx="4532388" cy="637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796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7279" y="377970"/>
            <a:ext cx="4701199" cy="62682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1233" y="365125"/>
            <a:ext cx="4683014" cy="624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363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idx="1"/>
          </p:nvPr>
        </p:nvSpPr>
        <p:spPr>
          <a:xfrm>
            <a:off x="838200" y="2809473"/>
            <a:ext cx="10515600" cy="12185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социально-неблагополучных  семей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409341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36E2B20-1DD2-4BA5-85CB-0B4B741E38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92338" y="576357"/>
            <a:ext cx="4052215" cy="5809934"/>
          </a:xfrm>
          <a:prstGeom prst="rect">
            <a:avLst/>
          </a:prstGeom>
        </p:spPr>
      </p:pic>
      <p:pic>
        <p:nvPicPr>
          <p:cNvPr id="5122" name="Picture 2" descr="C:\Users\Заведующая\Desktop\Аттестация 2022\Кучерова скан\Небл.семьи Кучерова Приказ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8691" y="562403"/>
            <a:ext cx="3842795" cy="582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C:\Users\Заведующая\Desktop\СКАНЫ\Справка Кучерова СОП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2535" y="462987"/>
            <a:ext cx="4354946" cy="612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Заведующая\Desktop\СКАНЫ\Буков Кучер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5062" y="462987"/>
            <a:ext cx="4354946" cy="612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2448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2272" y="250520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профессиональных конкурсах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788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3678" y="466928"/>
            <a:ext cx="4131920" cy="5758774"/>
          </a:xfrm>
          <a:prstGeom prst="rect">
            <a:avLst/>
          </a:prstGeom>
        </p:spPr>
      </p:pic>
      <p:pic>
        <p:nvPicPr>
          <p:cNvPr id="4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8224" y="466928"/>
            <a:ext cx="4107332" cy="587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008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 descr="C:\Users\60\Desktop\123456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38980" y="384920"/>
            <a:ext cx="4514039" cy="60187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7285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3298" y="265592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 Награды и поощрения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4177" y="767609"/>
            <a:ext cx="7367083" cy="5214902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382" y="774393"/>
            <a:ext cx="3793787" cy="5143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Заведующая\Desktop\СКАНЫ\Инновац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2830" y="323399"/>
            <a:ext cx="4399183" cy="618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Заведующая\Desktop\СКАНЫ\Инновац. 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3889" y="323399"/>
            <a:ext cx="4469519" cy="628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509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/>
          <a:srcRect l="40156" t="9584" r="26103" b="5221"/>
          <a:stretch/>
        </p:blipFill>
        <p:spPr>
          <a:xfrm>
            <a:off x="3898008" y="226230"/>
            <a:ext cx="4395984" cy="624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0516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5521" y="224022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(экспериментальной) деятельности.</a:t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65005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471" y="288837"/>
            <a:ext cx="10515600" cy="1452039"/>
          </a:xfrm>
        </p:spPr>
        <p:txBody>
          <a:bodyPr>
            <a:normAutofit/>
          </a:bodyPr>
          <a:lstStyle/>
          <a:p>
            <a:pPr algn="ctr"/>
            <a:endParaRPr lang="ru-RU" sz="3100" dirty="0"/>
          </a:p>
        </p:txBody>
      </p:sp>
      <p:pic>
        <p:nvPicPr>
          <p:cNvPr id="1026" name="Picture 2" descr="C:\Users\Заведующая\Desktop\Аттестация 2022\Кучерова скан\Инновац.ДОУ 2016-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6879" y="288837"/>
            <a:ext cx="4500853" cy="632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Заведующая\Desktop\Аттестация 2022\Кучерова скан\Инновац.ДОУ 2020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2684" y="288837"/>
            <a:ext cx="4506506" cy="633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416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6451" y="2090614"/>
            <a:ext cx="113069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</a:t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(экспериментальной) деятельности.</a:t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56877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81" t="2222"/>
          <a:stretch/>
        </p:blipFill>
        <p:spPr>
          <a:xfrm rot="5400000">
            <a:off x="6396997" y="713636"/>
            <a:ext cx="4544486" cy="649859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81" t="4440"/>
          <a:stretch/>
        </p:blipFill>
        <p:spPr>
          <a:xfrm>
            <a:off x="965522" y="365125"/>
            <a:ext cx="4130696" cy="587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791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Заведующая\Desktop\Аттестация 2022\Кучерова скан\Инновац. Мун.ур.2016-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9679" y="365125"/>
            <a:ext cx="4409723" cy="619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Заведующая\Desktop\Аттестация 2022\Кучерова скан\Рабоч.гр. МУ 2016-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2129" y="365125"/>
            <a:ext cx="4383961" cy="616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2350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1682</TotalTime>
  <Words>253</Words>
  <Application>Microsoft Office PowerPoint</Application>
  <PresentationFormat>Произвольный</PresentationFormat>
  <Paragraphs>40</Paragraphs>
  <Slides>40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Портфолио</vt:lpstr>
      <vt:lpstr>Представление инновационного педагогического опыта на сайте МАДОУ «Центр развития ребенка – детский сад №14»</vt:lpstr>
      <vt:lpstr>Участие в инновационной (экспериментальной) деятельности.</vt:lpstr>
      <vt:lpstr>Слайд 4</vt:lpstr>
      <vt:lpstr>Участие в инновационной (экспериментальной) деятельности. Уровень образовательной организации</vt:lpstr>
      <vt:lpstr>Слайд 6</vt:lpstr>
      <vt:lpstr>Слайд 7</vt:lpstr>
      <vt:lpstr>Слайд 8</vt:lpstr>
      <vt:lpstr>Слайд 9</vt:lpstr>
      <vt:lpstr> </vt:lpstr>
      <vt:lpstr>Слайд 11</vt:lpstr>
      <vt:lpstr>Слайд 12</vt:lpstr>
      <vt:lpstr>        </vt:lpstr>
      <vt:lpstr>Слайд 14</vt:lpstr>
      <vt:lpstr>Слайд 15</vt:lpstr>
      <vt:lpstr>Результаты участия воспитанников в конкурсах, выставках, турнирах, соревнованиях, акциях и фестивалях</vt:lpstr>
      <vt:lpstr>Слайд 17</vt:lpstr>
      <vt:lpstr>Слайд 18</vt:lpstr>
      <vt:lpstr>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Слайд 20</vt:lpstr>
      <vt:lpstr>Слайд 21</vt:lpstr>
      <vt:lpstr> Проведение открытых занятий, мастер-классов, мероприятий</vt:lpstr>
      <vt:lpstr>Слайд 23</vt:lpstr>
      <vt:lpstr>Слайд 24</vt:lpstr>
      <vt:lpstr>Позитивные результаты работы с воспитанниками</vt:lpstr>
      <vt:lpstr>Слайд 26</vt:lpstr>
      <vt:lpstr>Слайд 27</vt:lpstr>
      <vt:lpstr>Качество взаимодействия с родителями</vt:lpstr>
      <vt:lpstr>Слайд 29</vt:lpstr>
      <vt:lpstr>Слайд 30</vt:lpstr>
      <vt:lpstr>Слайд 31</vt:lpstr>
      <vt:lpstr>Слайд 32</vt:lpstr>
      <vt:lpstr>Слайд 33</vt:lpstr>
      <vt:lpstr>Слайд 34</vt:lpstr>
      <vt:lpstr>Участие в профессиональных конкурсах</vt:lpstr>
      <vt:lpstr>Слайд 36</vt:lpstr>
      <vt:lpstr>Слайд 37</vt:lpstr>
      <vt:lpstr> Награды и поощрения</vt:lpstr>
      <vt:lpstr>Слайд 39</vt:lpstr>
      <vt:lpstr>Слайд 40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Методист</dc:creator>
  <cp:lastModifiedBy>60</cp:lastModifiedBy>
  <cp:revision>142</cp:revision>
  <dcterms:created xsi:type="dcterms:W3CDTF">2016-11-25T07:53:24Z</dcterms:created>
  <dcterms:modified xsi:type="dcterms:W3CDTF">2022-02-18T11:21:06Z</dcterms:modified>
</cp:coreProperties>
</file>