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74" r:id="rId10"/>
    <p:sldId id="282" r:id="rId11"/>
    <p:sldId id="263" r:id="rId12"/>
    <p:sldId id="283" r:id="rId13"/>
    <p:sldId id="275" r:id="rId14"/>
    <p:sldId id="276" r:id="rId15"/>
    <p:sldId id="264" r:id="rId16"/>
    <p:sldId id="265" r:id="rId17"/>
    <p:sldId id="284" r:id="rId18"/>
    <p:sldId id="277" r:id="rId19"/>
    <p:sldId id="266" r:id="rId20"/>
    <p:sldId id="267" r:id="rId21"/>
    <p:sldId id="268" r:id="rId22"/>
    <p:sldId id="269" r:id="rId23"/>
    <p:sldId id="285" r:id="rId24"/>
    <p:sldId id="270" r:id="rId25"/>
    <p:sldId id="272" r:id="rId26"/>
    <p:sldId id="278" r:id="rId27"/>
    <p:sldId id="271" r:id="rId28"/>
    <p:sldId id="280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0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3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0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2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9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0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48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3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3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7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82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2">
              <a:lumMod val="40000"/>
              <a:lumOff val="60000"/>
            </a:schemeClr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3CBC-547E-497E-932C-DD64E6A9D5A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2189-CB0B-41F6-B1A9-E256ED08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5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6.wdp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4319"/>
            <a:ext cx="7772400" cy="115455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Министерство образования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759106"/>
            <a:ext cx="5832648" cy="4910254"/>
          </a:xfrm>
        </p:spPr>
        <p:txBody>
          <a:bodyPr>
            <a:normAutofit fontScale="70000" lnSpcReduction="20000"/>
          </a:bodyPr>
          <a:lstStyle/>
          <a:p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Акимовой</a:t>
            </a:r>
          </a:p>
          <a:p>
            <a:r>
              <a:rPr lang="ru-RU" sz="5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Татьяны Ивановны</a:t>
            </a:r>
          </a:p>
          <a:p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stvospital\Desktop\АКИМОВА аттестация\OW4dLVZm1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2520280" cy="39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8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vospital\Desktop\АКИМОВА аттестация\Дети\всер.к.реб\b6f50cc4bf354de2f2fd581a1d6175d3sh8cmiA7kN1L6B1K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93" y="628725"/>
            <a:ext cx="381855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vospital\Desktop\АКИМОВА аттестация\Дети\всер.к.реб\19cd1511fcdfb42f06d9c88da89903f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64543"/>
            <a:ext cx="382019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8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Наличие авторских программ, методических пособий</a:t>
            </a:r>
          </a:p>
        </p:txBody>
      </p:sp>
      <p:pic>
        <p:nvPicPr>
          <p:cNvPr id="5" name="Picture 2" descr="C:\Users\stvospital\Desktop\АКИМОВА аттестация\Рецензия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19737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vospital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9360"/>
            <a:ext cx="3818222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АКИМОВА аттестация\6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926153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АКИМОВА аттестация\6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95" y="1268760"/>
            <a:ext cx="3926153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</p:spTree>
    <p:extLst>
      <p:ext uri="{BB962C8B-B14F-4D97-AF65-F5344CB8AC3E}">
        <p14:creationId xmlns:p14="http://schemas.microsoft.com/office/powerpoint/2010/main" val="221891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vospital\Desktop\АКИМОВА аттестация\выступл.на сем\выступление 2020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923076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esktop\АКИМОВА аттестация\выступл.на сем\уч.в семин.2023 г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3923193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869160"/>
            <a:ext cx="3312368" cy="43204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58675" y="4293096"/>
            <a:ext cx="3312368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9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vospital\Desktop\АКИМОВА аттестация\выступл.на сем\Акимова сем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200000" cy="50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24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АКИМОВА аттестация\выступл.на сем\26a2c749322148f4b29c4ece1ce978aceHOSruf1fN24CG2E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" y="-11038"/>
            <a:ext cx="318212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tvospital\Desktop\АКИМОВА аттестация\выступл.на сем\26a2c749322148f4b29c4ece1ce978aceHOSruf1fN24CG2E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9" y="1052736"/>
            <a:ext cx="318212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esktop\АКИМОВА аттестация\выступл.на сем\Акимов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0091"/>
            <a:ext cx="318212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2276872"/>
            <a:ext cx="2664296" cy="36004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3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Проведение открытых занятий, мастер-классов, мероприятий</a:t>
            </a:r>
          </a:p>
        </p:txBody>
      </p:sp>
      <p:pic>
        <p:nvPicPr>
          <p:cNvPr id="5122" name="Picture 2" descr="C:\Users\stvospital\Desktop\АКИМОВА аттестация\7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926153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АКИМОВА аттестация\7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926153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81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vospital\Desktop\АКИМОВА аттестация\МК\мастер-класс 2020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59" y="405344"/>
            <a:ext cx="4445289" cy="612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9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vospital\Desktop\АКИМОВА аттестация\МК\1599698-073-076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817552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vospital\Desktop\АКИМОВА аттестация\МК\приказ на МК маам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1173"/>
            <a:ext cx="3818554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8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53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Экспертная деятельность</a:t>
            </a:r>
          </a:p>
        </p:txBody>
      </p:sp>
      <p:pic>
        <p:nvPicPr>
          <p:cNvPr id="12294" name="Picture 6" descr="C:\Users\stvospital\Desktop\АКИМОВА аттестация\эксерт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31" y="1124744"/>
            <a:ext cx="381846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404664"/>
            <a:ext cx="843528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августа 1974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МГПИ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им.М.Е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физики, информатики и ВТ по специальности «Физика» с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допополнительной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специальностью «Информатика и ВТ»;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 № 049735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июня 1996 года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«МРИО» 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«Педагогика и методика дошкольного образования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132403603813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2017 года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работы(по специальности):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лет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560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13314" name="Picture 2" descr="C:\Users\stvospital\Desktop\АКИМОВА аттестация\Акимова Татьяна Ивановна -_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8190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1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449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Позитивные результаты работы с воспитанниками</a:t>
            </a:r>
          </a:p>
        </p:txBody>
      </p:sp>
      <p:pic>
        <p:nvPicPr>
          <p:cNvPr id="6146" name="Picture 2" descr="C:\Users\stvospital\Desktop\АКИМОВА аттестация\10,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83" y="1052736"/>
            <a:ext cx="4187897" cy="576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esktop\АКИМОВА аттестация\1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87897" cy="576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561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525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Качество взаимодействия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родителями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stvospital\Desktop\АКИМОВА аттестация\1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87897" cy="576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vospital\Desktop\АКИМОВА аттестация\11,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187897" cy="576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43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АКИМОВА аттестация\11,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449640" cy="612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45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Работа с детьми из социально-неблагополучных семей</a:t>
            </a:r>
          </a:p>
        </p:txBody>
      </p:sp>
      <p:pic>
        <p:nvPicPr>
          <p:cNvPr id="14338" name="Picture 2" descr="C:\Users\stvospital\Desktop\СОВЕТ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196752"/>
            <a:ext cx="3927272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tvospital\Desktop\АКИМОВА аттестация\12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26153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304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Участие педагога в профессиональных конкурсах</a:t>
            </a:r>
          </a:p>
        </p:txBody>
      </p:sp>
      <p:pic>
        <p:nvPicPr>
          <p:cNvPr id="15362" name="Picture 2" descr="C:\Users\stvospital\Desktop\АКИМОВА аттестация\конк.педагог\Акимова 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5739"/>
            <a:ext cx="330941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tvospital\Desktop\АКИМОВА аттестация\конк.педагог\Акимов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5243659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73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tvospital\Desktop\АКИМОВА аттестация\конк.педагог\Акимова_Татьяна_Ива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162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tvospital\Desktop\АКИМОВА аттестация\конк.педагог\Сертификат-в-память-о-Илышеве-Алексее-Васильевиче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3068"/>
            <a:ext cx="38162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87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44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Награды и поощрения </a:t>
            </a:r>
          </a:p>
        </p:txBody>
      </p:sp>
      <p:pic>
        <p:nvPicPr>
          <p:cNvPr id="17410" name="Picture 2" descr="C:\Users\stvospital\Desktop\АКИМОВА аттестация\благ.письма\БИБ4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50" y="1124744"/>
            <a:ext cx="39263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stvospital\Desktop\АКИМОВА аттестация\благ.письма\БИБЛИОТЕКА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5344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6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tvospital\Desktop\АКИМОВА аттестация\благ.письма\б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1269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tvospital\Desktop\АКИМОВА аттестация\благ.письма\Акимова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81855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57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tvospital\Desktop\АКИМОВА аттестация\благ.письма\rJO0QiRRX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80000" cy="331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stvospital\Desktop\АКИМОВА аттестация\благ.письма\4737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82019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30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Представление педагогического опыта «Развитие мелкой моторики у детей младшего дошкольного возраста посредством дидактических игр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https://upload2.schoolrm.ru/</a:t>
            </a:r>
            <a:r>
              <a:rPr lang="en-US" dirty="0" err="1"/>
              <a:t>iblock</a:t>
            </a:r>
            <a:r>
              <a:rPr lang="en-US" dirty="0"/>
              <a:t>/ebb/ebb2295797b18fa9df0240943ee747f3/Predstavlenie-pedagogicheskogo-opyta-_Razvitie-melkoy-motoriki-u-detey-mladshego-doshkolnogo-vozrasta-posredstvom-didakticheskikh-igr_-Akimova-T.I..pdf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7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6" name="Picture 2" descr="C:\Users\stvospital\Desktop\АКИМОВА аттестация\1 проект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34" y="1268760"/>
            <a:ext cx="3818222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Desktop\1н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934195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Наставничество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C:\Users\stvospital\Desktop\АКИМОВА аттестация\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735065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esktop\2н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862351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04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Наличие публикаций </a:t>
            </a:r>
          </a:p>
        </p:txBody>
      </p:sp>
      <p:pic>
        <p:nvPicPr>
          <p:cNvPr id="7" name="Picture 2" descr="C:\Users\stvospital\Desktop\АКИМОВА аттестация\публикации на эл.сайтах\1892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040000" cy="356212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АКИМОВА аттестация\публикации на эл.сайтах\diplom_49105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2038"/>
          <a:stretch/>
        </p:blipFill>
        <p:spPr bwMode="auto">
          <a:xfrm>
            <a:off x="5273749" y="980728"/>
            <a:ext cx="3615070" cy="540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tvospital\Desktop\АКИМОВА аттестация\публикации на эл.сайтах\Публ респ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56" y="2538000"/>
            <a:ext cx="3054844" cy="432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tvospital\Desktop\АКИМОВА аттестация\публикации на эл.сайтах\Публ респ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2" y="991"/>
            <a:ext cx="305484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3" t="8396" r="14702" b="5831"/>
          <a:stretch/>
        </p:blipFill>
        <p:spPr bwMode="auto">
          <a:xfrm>
            <a:off x="3016530" y="1341248"/>
            <a:ext cx="3072626" cy="4320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stvospital\Desktop\АКИМОВА аттестация\публикации на эл.сайтах\Публ респ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" y="0"/>
            <a:ext cx="3011542" cy="4320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05334" y="3356992"/>
            <a:ext cx="2448272" cy="27208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1987"/>
            <a:ext cx="8229600" cy="92070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Результаты участия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воспитанников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stvospital\Desktop\АКИМОВА аттестация\Дети\гор.кон.реб\1 город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"/>
          <a:stretch/>
        </p:blipFill>
        <p:spPr bwMode="auto">
          <a:xfrm>
            <a:off x="-29294" y="764704"/>
            <a:ext cx="3113874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АКИМОВА аттестация\Дети\гор.кон.реб\1 город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72" y="2358000"/>
            <a:ext cx="309822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vospital\Desktop\АКИМОВА аттестация\Дети\гор.кон.реб\1 город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3096563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1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Desktop\АКИМОВА аттестация\Дети\рес.кон.реб\T5GOIVQ_mn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41" y="1600200"/>
            <a:ext cx="32021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vospital\Desktop\АКИМОВА аттестация\Дети\рес.кон.реб\диплом ЛДПР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/>
          <a:stretch/>
        </p:blipFill>
        <p:spPr bwMode="auto">
          <a:xfrm>
            <a:off x="6084168" y="2358000"/>
            <a:ext cx="305983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tvospital\Desktop\АКИМОВА аттестация\Дети\рес.кон.реб\ЛДПР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"/>
            <a:ext cx="305983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388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196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Министерство образования Республики Мордовия</vt:lpstr>
      <vt:lpstr>Презентация PowerPoint</vt:lpstr>
      <vt:lpstr>Представление педагогического опыта «Развитие мелкой моторики у детей младшего дошкольного возраста посредством дидактических игр»</vt:lpstr>
      <vt:lpstr>Участие в инновационной (экспериментальной) деятельности</vt:lpstr>
      <vt:lpstr>Наставничество</vt:lpstr>
      <vt:lpstr>Наличие публикаций </vt:lpstr>
      <vt:lpstr>Презентация PowerPoint</vt:lpstr>
      <vt:lpstr>Результаты участия воспитанников</vt:lpstr>
      <vt:lpstr>Презентация PowerPoint</vt:lpstr>
      <vt:lpstr>Презентация PowerPoint</vt:lpstr>
      <vt:lpstr>Наличие авторских программ, методических пособий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Экспертная деятельность</vt:lpstr>
      <vt:lpstr>Общественно-педагогическая активность педагога: участие в комиссиях, педагогических сообществах, в жюри конкурсов</vt:lpstr>
      <vt:lpstr>Позитивные результаты работы с воспитанниками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Презентация PowerPoint</vt:lpstr>
      <vt:lpstr>Награды и поощрения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stvospital</dc:creator>
  <cp:lastModifiedBy>stvospital</cp:lastModifiedBy>
  <cp:revision>22</cp:revision>
  <dcterms:created xsi:type="dcterms:W3CDTF">2023-12-07T11:50:12Z</dcterms:created>
  <dcterms:modified xsi:type="dcterms:W3CDTF">2023-12-21T08:47:18Z</dcterms:modified>
</cp:coreProperties>
</file>