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50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user\Desktop\Новая папка\post-122-1289150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04" y="2000232"/>
            <a:ext cx="6060015" cy="5859633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1546" y="1214414"/>
            <a:ext cx="4875619" cy="12311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kumimoji="0" lang="ru-RU" sz="6600" b="1" i="0" u="none" strike="noStrike" cap="none" spc="0" normalizeH="0" baseline="0" dirty="0" smtClean="0">
                <a:ln w="190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Домашний</a:t>
            </a:r>
            <a:endParaRPr lang="ru-RU" sz="6600" b="1" cap="none" spc="0" dirty="0">
              <a:ln w="190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64" y="3714744"/>
            <a:ext cx="3197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своими руками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52" y="214282"/>
            <a:ext cx="65008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Мы все в детстве любили играть  в различные куклы и игры. Конечно сейчас большое разнообразие в детских магазинах игрушек и игр. Но, во-первых эти игрушки не всегда доступны, а во-вторых игрушки, сделанные своими руками, приносят больше пользы в любом отношении. Изготовить театральных героев очень просто. Вот вам несколько подсказок.</a:t>
            </a:r>
          </a:p>
        </p:txBody>
      </p:sp>
      <p:pic>
        <p:nvPicPr>
          <p:cNvPr id="18434" name="Picture 2" descr="https://www.maam.ru/upload/blogs/c5817cfdce440f9715c0e5c5ccc4636c.jpg.jpg"/>
          <p:cNvPicPr>
            <a:picLocks noChangeAspect="1" noChangeArrowheads="1"/>
          </p:cNvPicPr>
          <p:nvPr/>
        </p:nvPicPr>
        <p:blipFill>
          <a:blip r:embed="rId3" cstate="print"/>
          <a:srcRect b="11121"/>
          <a:stretch>
            <a:fillRect/>
          </a:stretch>
        </p:blipFill>
        <p:spPr bwMode="auto">
          <a:xfrm>
            <a:off x="2714620" y="6429388"/>
            <a:ext cx="3643338" cy="242889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8436" name="Picture 4" descr="https://www.maam.ru/upload/blogs/detsad-82228-1413018757.jpg"/>
          <p:cNvPicPr>
            <a:picLocks noChangeAspect="1" noChangeArrowheads="1"/>
          </p:cNvPicPr>
          <p:nvPr/>
        </p:nvPicPr>
        <p:blipFill>
          <a:blip r:embed="rId4" cstate="print"/>
          <a:srcRect l="8572" r="3567"/>
          <a:stretch>
            <a:fillRect/>
          </a:stretch>
        </p:blipFill>
        <p:spPr bwMode="auto">
          <a:xfrm>
            <a:off x="357166" y="3500430"/>
            <a:ext cx="3590336" cy="271464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143116" y="2000232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</a:rPr>
              <a:t>Театр на СД дисках.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90" y="2500298"/>
            <a:ext cx="6491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Наверняка в доме найдутся диски, которые уже не нужны, а выкинуть жалко. Можно из них сделать героев мультфильмов из сказок.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32" y="285720"/>
            <a:ext cx="5072098" cy="5715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</a:rPr>
              <a:t>Театр из пластиковых ложек </a:t>
            </a:r>
            <a:endParaRPr lang="ru-RU" sz="2800" b="1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90" y="857224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ea typeface="+mj-ea"/>
                <a:cs typeface="+mj-cs"/>
              </a:rPr>
              <a:t>    Из одноразовых ложек получаются забавные  зверушки. Вместе с ребенком можно изготовить разных сказочных героев.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70" y="4429124"/>
            <a:ext cx="4991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</a:rPr>
              <a:t>Театр из рулончиков от бумаги</a:t>
            </a:r>
            <a:endParaRPr lang="ru-RU" sz="2800" b="1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52" y="5000628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ea typeface="+mj-ea"/>
                <a:cs typeface="+mj-cs"/>
              </a:rPr>
              <a:t>Рулончики от туалетной бумаги - очень ценный материал  для творческих мам и детей. Посмотрите, каких героев можно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ea typeface="+mj-ea"/>
                <a:cs typeface="+mj-cs"/>
              </a:rPr>
              <a:t>сделать . Имея немного времени и подручных средств.</a:t>
            </a:r>
            <a:endParaRPr lang="ru-RU" dirty="0"/>
          </a:p>
        </p:txBody>
      </p:sp>
      <p:pic>
        <p:nvPicPr>
          <p:cNvPr id="17410" name="Picture 2" descr="https://www.maam.ru/upload/blogs/detsad-318128-1480007575.jpg"/>
          <p:cNvPicPr>
            <a:picLocks noChangeAspect="1" noChangeArrowheads="1"/>
          </p:cNvPicPr>
          <p:nvPr/>
        </p:nvPicPr>
        <p:blipFill>
          <a:blip r:embed="rId3" cstate="print"/>
          <a:srcRect r="6251" b="6224"/>
          <a:stretch>
            <a:fillRect/>
          </a:stretch>
        </p:blipFill>
        <p:spPr bwMode="auto">
          <a:xfrm>
            <a:off x="214290" y="1857356"/>
            <a:ext cx="3214686" cy="228601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7412" name="Picture 4" descr="https://www.maam.ru/upload/blogs/detsad-116023-14429047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6" y="1857356"/>
            <a:ext cx="3059111" cy="229454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7414" name="Picture 6" descr="http://2018-2018.ru/images1/ideipodelokizrulonovtualetnoybumagi_83B865AB.jpg"/>
          <p:cNvPicPr>
            <a:picLocks noChangeAspect="1" noChangeArrowheads="1"/>
          </p:cNvPicPr>
          <p:nvPr/>
        </p:nvPicPr>
        <p:blipFill>
          <a:blip r:embed="rId5" cstate="print"/>
          <a:srcRect t="24371"/>
          <a:stretch>
            <a:fillRect/>
          </a:stretch>
        </p:blipFill>
        <p:spPr bwMode="auto">
          <a:xfrm>
            <a:off x="642918" y="6000760"/>
            <a:ext cx="5549970" cy="27860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84" y="214282"/>
            <a:ext cx="4657736" cy="77679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</a:rPr>
              <a:t>Театр одноразовых тарелок</a:t>
            </a:r>
            <a:endParaRPr lang="ru-RU" sz="2800" b="1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52" y="857224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ea typeface="+mj-ea"/>
                <a:cs typeface="+mj-cs"/>
              </a:rPr>
              <a:t>          У каждой мамы на кухне найдутся одноразовые картонные тарелки. Придумайте с ребенком поделку и займитесь творчеством, можно сделать  диких животных жарких стран и нашего леса</a:t>
            </a:r>
            <a:endParaRPr lang="ru-RU" dirty="0"/>
          </a:p>
        </p:txBody>
      </p:sp>
      <p:pic>
        <p:nvPicPr>
          <p:cNvPr id="16386" name="Picture 2" descr="https://ds05.infourok.ru/uploads/ex/07dc/00130723-9c9b73ab/hello_html_m16c30a0e.jpg"/>
          <p:cNvPicPr>
            <a:picLocks noChangeAspect="1" noChangeArrowheads="1"/>
          </p:cNvPicPr>
          <p:nvPr/>
        </p:nvPicPr>
        <p:blipFill>
          <a:blip r:embed="rId3" cstate="print"/>
          <a:srcRect r="1492"/>
          <a:stretch>
            <a:fillRect/>
          </a:stretch>
        </p:blipFill>
        <p:spPr bwMode="auto">
          <a:xfrm>
            <a:off x="714356" y="5643570"/>
            <a:ext cx="5214974" cy="336972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6388" name="Picture 4" descr="https://i0.wp.com/handsmake.ru/wp-content/uploads/2017/12/applications-of-colored-paper-templates-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8" y="2071670"/>
            <a:ext cx="4512993" cy="33575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50" y="0"/>
            <a:ext cx="3729042" cy="64294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</a:rPr>
              <a:t>Театр шагающих кукол</a:t>
            </a:r>
            <a:endParaRPr lang="ru-RU" sz="2800" b="1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90" y="571472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a typeface="+mj-ea"/>
                <a:cs typeface="+mj-cs"/>
              </a:rPr>
              <a:t>     Из порванных книжек и журналов можно вырезать животных и проделать дырочки, чтобы ребенок мог просунуть пальчики и оживить сказку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40" y="5072066"/>
            <a:ext cx="3206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a typeface="+mj-ea"/>
                <a:cs typeface="+mj-cs"/>
              </a:rPr>
              <a:t>Театр из коробочек</a:t>
            </a:r>
            <a:endParaRPr lang="ru-RU" b="1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04" y="5643570"/>
            <a:ext cx="6429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Не спешите выбрасывать коробочки, они обязательно вам пригодятся для изготовления домашнего театра</a:t>
            </a:r>
            <a:endParaRPr lang="ru-RU" dirty="0"/>
          </a:p>
        </p:txBody>
      </p:sp>
      <p:pic>
        <p:nvPicPr>
          <p:cNvPr id="15362" name="Picture 2" descr="https://i2.wp.com/maam.ru/upload/blogs/detsad-82414-1403786742.jpg"/>
          <p:cNvPicPr>
            <a:picLocks noChangeAspect="1" noChangeArrowheads="1"/>
          </p:cNvPicPr>
          <p:nvPr/>
        </p:nvPicPr>
        <p:blipFill>
          <a:blip r:embed="rId3" cstate="print"/>
          <a:srcRect l="8988" r="8621"/>
          <a:stretch>
            <a:fillRect/>
          </a:stretch>
        </p:blipFill>
        <p:spPr bwMode="auto">
          <a:xfrm>
            <a:off x="1357298" y="1656666"/>
            <a:ext cx="4000528" cy="32375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5364" name="Picture 4" descr="https://www.maam.ru/upload/blogs/detsad-343105-14340329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80" y="6357950"/>
            <a:ext cx="5734050" cy="251301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46" y="0"/>
            <a:ext cx="4657736" cy="56247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</a:rPr>
              <a:t>Театр из носков и перчаток</a:t>
            </a:r>
            <a:endParaRPr lang="ru-RU" sz="2800" b="1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90" y="714348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      Ребенок вечно теряет носки и перчатки. Оставшиеся без пары вещи можно использовать так.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52" y="7572396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    Настольный театр, сделанный своими руками способствует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развитию связной речи, воображения, он оказывает 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психотерапевтический эффект, помогая ребенку справится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 с переживаниями, страхами, получить недостающее внимание.</a:t>
            </a:r>
            <a:endParaRPr lang="ru-RU" dirty="0"/>
          </a:p>
        </p:txBody>
      </p:sp>
      <p:pic>
        <p:nvPicPr>
          <p:cNvPr id="19458" name="Picture 2" descr="https://i.pinimg.com/originals/46/89/eb/4689eb66fac576531999257f21fcd9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8" y="1428728"/>
            <a:ext cx="4643470" cy="264320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9460" name="Picture 4" descr="https://1.bp.blogspot.com/-rl9dufOMVZ4/Xnb3rgAyRnI/AAAAAAAABsw/3XmnIY9fjpINVkXwjWky2yuQUg6vPUy5ACLcBGAsYHQ/s1600/hello_html_1e86ee6d.png"/>
          <p:cNvPicPr>
            <a:picLocks noChangeAspect="1" noChangeArrowheads="1"/>
          </p:cNvPicPr>
          <p:nvPr/>
        </p:nvPicPr>
        <p:blipFill>
          <a:blip r:embed="rId4" cstate="print"/>
          <a:srcRect l="20557" r="11291"/>
          <a:stretch>
            <a:fillRect/>
          </a:stretch>
        </p:blipFill>
        <p:spPr bwMode="auto">
          <a:xfrm rot="5400000">
            <a:off x="1724188" y="4205110"/>
            <a:ext cx="3071834" cy="337698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270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Театр из пластиковых ложек </vt:lpstr>
      <vt:lpstr>Театр одноразовых тарелок</vt:lpstr>
      <vt:lpstr>Театр шагающих кукол</vt:lpstr>
      <vt:lpstr>Театр из носков и перчаток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comp1</cp:lastModifiedBy>
  <cp:revision>28</cp:revision>
  <dcterms:created xsi:type="dcterms:W3CDTF">2021-09-11T12:52:55Z</dcterms:created>
  <dcterms:modified xsi:type="dcterms:W3CDTF">2021-09-15T10:13:31Z</dcterms:modified>
</cp:coreProperties>
</file>