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9"/>
  </p:notesMasterIdLst>
  <p:sldIdLst>
    <p:sldId id="256" r:id="rId2"/>
    <p:sldId id="285" r:id="rId3"/>
    <p:sldId id="257" r:id="rId4"/>
    <p:sldId id="314" r:id="rId5"/>
    <p:sldId id="320" r:id="rId6"/>
    <p:sldId id="342" r:id="rId7"/>
    <p:sldId id="372" r:id="rId8"/>
    <p:sldId id="373" r:id="rId9"/>
    <p:sldId id="344" r:id="rId10"/>
    <p:sldId id="366" r:id="rId11"/>
    <p:sldId id="371" r:id="rId12"/>
    <p:sldId id="376" r:id="rId13"/>
    <p:sldId id="294" r:id="rId14"/>
    <p:sldId id="362" r:id="rId15"/>
    <p:sldId id="374" r:id="rId16"/>
    <p:sldId id="356" r:id="rId17"/>
    <p:sldId id="267" r:id="rId18"/>
    <p:sldId id="268" r:id="rId19"/>
    <p:sldId id="375" r:id="rId20"/>
    <p:sldId id="363" r:id="rId21"/>
    <p:sldId id="326" r:id="rId22"/>
    <p:sldId id="364" r:id="rId23"/>
    <p:sldId id="378" r:id="rId24"/>
    <p:sldId id="365" r:id="rId25"/>
    <p:sldId id="348" r:id="rId26"/>
    <p:sldId id="266" r:id="rId27"/>
    <p:sldId id="377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ds46sar.schoolrm.ru/sveden/employees/11164/185664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18566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 майор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0445" y="116632"/>
            <a:ext cx="2949874" cy="365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285860"/>
            <a:ext cx="6433852" cy="53835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Майоровой 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Ираиды</a:t>
            </a:r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Ивановны</a:t>
            </a:r>
          </a:p>
          <a:p>
            <a:pPr algn="ctr"/>
            <a:r>
              <a:rPr lang="ru-RU" sz="17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7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29.12.1979 </a:t>
            </a:r>
            <a:r>
              <a:rPr lang="ru-RU" sz="13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, 2005 г.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«Педагог дошкольного образования, педагог – психолог».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«Педагогика и методика дошкольного образования» с дополнительной специальностью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«Психология». </a:t>
            </a:r>
          </a:p>
          <a:p>
            <a:pPr algn="just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ВГС № 1156355</a:t>
            </a:r>
          </a:p>
          <a:p>
            <a:pPr algn="just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15 лет.</a:t>
            </a:r>
          </a:p>
          <a:p>
            <a:pPr algn="just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23 года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 высшая квалификационная категория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18.05.16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ворцова Олес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285728"/>
            <a:ext cx="4497909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86" y="0"/>
            <a:ext cx="4857784" cy="668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495" y="188640"/>
            <a:ext cx="4463984" cy="612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" y="337398"/>
            <a:ext cx="4507325" cy="620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7293" y="382289"/>
            <a:ext cx="4484741" cy="615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Метод2\Desktop\АТТЕСТАЦИЯ\Аттестация 2020-2021\Майорова\Сканы\Кружок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5082"/>
            <a:ext cx="4429124" cy="608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Майорова\Сканы\Реценз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857232"/>
            <a:ext cx="4409750" cy="60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Метод2\Desktop\АТТЕСТАЦИЯ\Аттестация 2020-2021\Майорова\Сканы\Выписка из протокол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57232"/>
            <a:ext cx="4370686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923" y="857232"/>
            <a:ext cx="4356085" cy="598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Майорова\Сканы\Форум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628161" cy="601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ертифика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9990" y="1357298"/>
            <a:ext cx="490401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2\Desktop\АТТЕСТАЦИЯ\Аттестация 2020-2021\Майорова\Сканы\Справка Осовские чтен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5" y="142852"/>
            <a:ext cx="4891009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Метод2\Desktop\АТТЕСТАЦИЯ\Аттестация 2020-2021\Майорова\Сканы\откр занят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76957"/>
            <a:ext cx="4429156" cy="608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Метод2\Desktop\АТТЕСТАЦИЯ\Аттестация 2020-2021\Вишнякова\Сканы\Протокол профсою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75111"/>
            <a:ext cx="4357718" cy="598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75111"/>
            <a:ext cx="4357718" cy="59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ртификат жю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87624"/>
            <a:ext cx="4786346" cy="677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947629"/>
            <a:ext cx="4304897" cy="591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5984" y="5929330"/>
            <a:ext cx="4572000" cy="64633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hlinkClick r:id="rId2"/>
              </a:rPr>
              <a:t>https://ds46sar.schoolrm.ru/sveden/employees/11164/185664/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74170"/>
            <a:ext cx="4357808" cy="5983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746" y="874170"/>
            <a:ext cx="4357809" cy="5983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5" y="32792"/>
            <a:ext cx="4886281" cy="670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941295"/>
            <a:ext cx="4224562" cy="580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19461"/>
            <a:ext cx="4240463" cy="582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Майорова\Сканы\Анкетировани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250" y="214290"/>
            <a:ext cx="4598436" cy="631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етод2\Desktop\АТТЕСТАЦИЯ\Аттестация 2020-2021\Майорова\Сканы\анкетирование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762" y="214290"/>
            <a:ext cx="4585238" cy="629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2050" name="Picture 2" descr="C:\Users\Метод2\Desktop\АТТЕСТАЦИЯ\Аттестация 2020-2021\Майорова\Сканы\неблагополуч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875037"/>
            <a:ext cx="4357718" cy="598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64849"/>
            <a:ext cx="4357686" cy="599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804" y="896827"/>
            <a:ext cx="4216634" cy="596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5685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2720" y="714356"/>
            <a:ext cx="431128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ttps://upload2.schoolrm.ru/iblock/458/45887e273a6c17ab18332c0206105556/999f35fe05f35bac2326104fcf1a221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4417784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60648"/>
            <a:ext cx="4595478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Метод2\Desktop\Диломы, грамоты, сертификаты\Благодарности 2020\МЧС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572000" cy="627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545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972043"/>
            <a:ext cx="4225814" cy="588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53409"/>
            <a:ext cx="4071966" cy="590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Майорова\Сканы\инновац обща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22" y="285728"/>
            <a:ext cx="4630866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етод2\Desktop\АТТЕСТАЦИЯ\Аттестация 2020-2021\Майорова\Сканы\инновац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136" y="285728"/>
            <a:ext cx="4630864" cy="635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5984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hlinkClick r:id="rId4"/>
              </a:rPr>
              <a:t>https://ds46sar.schoolrm.ru/sveden/employees/11164/185664/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357166"/>
            <a:ext cx="462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Метод2\Desktop\АТТЕСТАЦИЯ\Аттестация 2020-2021\Вишнякова\Сканы\настав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50884"/>
            <a:ext cx="4302474" cy="590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Метод2\Desktop\АТТЕСТАЦИЯ\Аттестация 2020-2021\Майорова\Сканы\наставничество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957" y="928671"/>
            <a:ext cx="4318655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Метод2\Desktop\АТТЕСТАЦИЯ\Аттестация 2020-2021\Майорова\НАРАБОТКИ\Свидетельство проекта infourok.ru №781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938" y="714356"/>
            <a:ext cx="4373062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Майорова\Сканы\svidetelstvo-4846836-1856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719887"/>
            <a:ext cx="4357719" cy="613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7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0"/>
            <a:ext cx="5544974" cy="407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7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252714"/>
            <a:ext cx="8286776" cy="360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етод2\Desktop\АТТЕСТАЦИЯ\Аттестация 2020-2021\Майорова\Сканы\Справка Эрзян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-7694"/>
            <a:ext cx="5000660" cy="686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4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уровень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- 2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4962</TotalTime>
  <Words>248</Words>
  <Application>Microsoft Office PowerPoint</Application>
  <PresentationFormat>Экран (4:3)</PresentationFormat>
  <Paragraphs>45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 МИНИСТЕРСТВО ОБРАЗОВАНИЯ РМ Портфолио  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7.  ПРОВЕДЕНИЕ ОТКРЫТЫХ ЗАНЯТИЙ, МАСТЕР-КЛАССОВ, МЕРОПРИЯТИЙ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457</cp:revision>
  <dcterms:created xsi:type="dcterms:W3CDTF">2014-01-05T07:53:48Z</dcterms:created>
  <dcterms:modified xsi:type="dcterms:W3CDTF">2021-02-11T13:29:44Z</dcterms:modified>
</cp:coreProperties>
</file>