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7" r:id="rId3"/>
    <p:sldId id="272" r:id="rId4"/>
    <p:sldId id="277" r:id="rId5"/>
    <p:sldId id="276" r:id="rId6"/>
    <p:sldId id="258" r:id="rId7"/>
    <p:sldId id="281" r:id="rId8"/>
    <p:sldId id="259" r:id="rId9"/>
    <p:sldId id="273" r:id="rId10"/>
    <p:sldId id="284" r:id="rId11"/>
    <p:sldId id="260" r:id="rId12"/>
    <p:sldId id="274" r:id="rId13"/>
    <p:sldId id="261" r:id="rId14"/>
    <p:sldId id="279" r:id="rId15"/>
    <p:sldId id="262" r:id="rId16"/>
    <p:sldId id="263" r:id="rId17"/>
    <p:sldId id="264" r:id="rId18"/>
    <p:sldId id="283" r:id="rId19"/>
    <p:sldId id="265" r:id="rId20"/>
    <p:sldId id="282" r:id="rId21"/>
    <p:sldId id="266" r:id="rId22"/>
    <p:sldId id="267" r:id="rId23"/>
    <p:sldId id="268" r:id="rId24"/>
    <p:sldId id="269" r:id="rId25"/>
    <p:sldId id="285" r:id="rId26"/>
    <p:sldId id="27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595" autoAdjust="0"/>
  </p:normalViewPr>
  <p:slideViewPr>
    <p:cSldViewPr>
      <p:cViewPr>
        <p:scale>
          <a:sx n="68" d="100"/>
          <a:sy n="68" d="100"/>
        </p:scale>
        <p:origin x="-1050" y="-3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20147C36-0E7D-499F-A520-8D68026D5EB2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3C434C1C-F15C-44BA-9F54-77EF8CCE8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0147C36-0E7D-499F-A520-8D68026D5EB2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C434C1C-F15C-44BA-9F54-77EF8CCE8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20147C36-0E7D-499F-A520-8D68026D5EB2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3C434C1C-F15C-44BA-9F54-77EF8CCE8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0147C36-0E7D-499F-A520-8D68026D5EB2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C434C1C-F15C-44BA-9F54-77EF8CCE8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20147C36-0E7D-499F-A520-8D68026D5EB2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3C434C1C-F15C-44BA-9F54-77EF8CCE8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0147C36-0E7D-499F-A520-8D68026D5EB2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C434C1C-F15C-44BA-9F54-77EF8CCE8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0147C36-0E7D-499F-A520-8D68026D5EB2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C434C1C-F15C-44BA-9F54-77EF8CCE8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0147C36-0E7D-499F-A520-8D68026D5EB2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C434C1C-F15C-44BA-9F54-77EF8CCE8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20147C36-0E7D-499F-A520-8D68026D5EB2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C434C1C-F15C-44BA-9F54-77EF8CCE8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0147C36-0E7D-499F-A520-8D68026D5EB2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C434C1C-F15C-44BA-9F54-77EF8CCE8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0147C36-0E7D-499F-A520-8D68026D5EB2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C434C1C-F15C-44BA-9F54-77EF8CCE8CD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20147C36-0E7D-499F-A520-8D68026D5EB2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3C434C1C-F15C-44BA-9F54-77EF8CCE8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188641"/>
            <a:ext cx="8893652" cy="4001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Министерство  образования  Республики Мордовия</a:t>
            </a:r>
            <a:endParaRPr lang="ru-RU" sz="2000" b="1" dirty="0">
              <a:ln>
                <a:solidFill>
                  <a:schemeClr val="accent6">
                    <a:lumMod val="75000"/>
                  </a:schemeClr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57290" y="642918"/>
            <a:ext cx="7643866" cy="249299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chemeClr val="tx2">
                      <a:lumMod val="1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</a:p>
          <a:p>
            <a:pPr algn="ctr"/>
            <a:r>
              <a:rPr lang="ru-RU" sz="2000" b="1" dirty="0" err="1" smtClean="0">
                <a:ln>
                  <a:solidFill>
                    <a:schemeClr val="tx2">
                      <a:lumMod val="1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Прасоловой</a:t>
            </a:r>
            <a:r>
              <a:rPr lang="ru-RU" sz="2000" b="1" dirty="0" smtClean="0">
                <a:ln>
                  <a:solidFill>
                    <a:schemeClr val="tx2">
                      <a:lumMod val="1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Светланы Юрьевны,</a:t>
            </a:r>
          </a:p>
          <a:p>
            <a:pPr algn="ctr"/>
            <a:r>
              <a:rPr lang="ru-RU" sz="2000" b="1" dirty="0" smtClean="0">
                <a:ln>
                  <a:solidFill>
                    <a:schemeClr val="tx2">
                      <a:lumMod val="1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воспитателя муниципального дошкольного </a:t>
            </a:r>
          </a:p>
          <a:p>
            <a:pPr algn="ctr"/>
            <a:r>
              <a:rPr lang="ru-RU" sz="2000" b="1" dirty="0" smtClean="0">
                <a:ln>
                  <a:solidFill>
                    <a:schemeClr val="tx2">
                      <a:lumMod val="1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образовательного учреждения</a:t>
            </a:r>
          </a:p>
          <a:p>
            <a:pPr algn="ctr"/>
            <a:r>
              <a:rPr lang="ru-RU" sz="2000" b="1" dirty="0" smtClean="0">
                <a:ln>
                  <a:solidFill>
                    <a:schemeClr val="tx2">
                      <a:lumMod val="1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«Детский сад № 71» </a:t>
            </a:r>
          </a:p>
          <a:p>
            <a:pPr algn="ctr"/>
            <a:r>
              <a:rPr lang="ru-RU" sz="2000" b="1" dirty="0" smtClean="0">
                <a:ln>
                  <a:solidFill>
                    <a:schemeClr val="tx2">
                      <a:lumMod val="1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г.о. Саранск</a:t>
            </a:r>
          </a:p>
          <a:p>
            <a:endParaRPr lang="ru-RU" dirty="0" smtClean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42844" y="3357562"/>
            <a:ext cx="65107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рождения: 24.09.1981г.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высшее,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 им. Н.П.Огарева, 2004 год.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Специальность «Филология»;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№ диплома ВСА 0070615 от 25.06.2004г.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Переподготовка : ГБУ ДПО «МРИО»,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дошкольное образование- воспитатель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№ диплома 390 от 14.12.2015г.</a:t>
            </a:r>
            <a:endParaRPr lang="en-US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работы: 15 лет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данной должности:  15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лет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категории: первая, 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приказ № 556 от 01.06.2015г.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работа\Desktop\DSC0987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0826" y="3357562"/>
            <a:ext cx="2430780" cy="2997200"/>
          </a:xfrm>
          <a:prstGeom prst="snipRound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13682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работа\Desktop\аттестация\20-21\прасолова\конкурсы\Ныхриков Его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12" y="2714620"/>
            <a:ext cx="2576104" cy="364331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3" name="Picture 4" descr="C:\Users\работа\Desktop\аттестация\20-21\прасолова\конкурсы\fe5a2f3ad11e55843c6c47f640fe757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1857364"/>
            <a:ext cx="2729051" cy="385762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4" name="Picture 2" descr="C:\Users\работа\Desktop\аттестация\20-21\прасолова\конкурсы\100421x002313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571480"/>
            <a:ext cx="2581276" cy="3629919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83671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5.Наличие авторских программ</a:t>
            </a:r>
            <a:endParaRPr lang="ru-RU" sz="24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работа\Desktop\аттестация\20-21\прасолова\справки\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428737"/>
            <a:ext cx="3069660" cy="421484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5" name="Рисунок 4" descr="C:\Users\работа\Documents\Scanned Documents\прасолова.bmp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500174"/>
            <a:ext cx="2928958" cy="4143404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41610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работа\Desktop\рецензия 7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9432" y="1142984"/>
            <a:ext cx="3104232" cy="428628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22530" name="Picture 2" descr="C:\Users\работа\Documents\Scanned Documents\рецензия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5" y="1041910"/>
            <a:ext cx="3143272" cy="431591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429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6.Выступления на заседаниях методических советов, </a:t>
            </a:r>
          </a:p>
          <a:p>
            <a:pPr algn="ctr"/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научно-практических конференциях,</a:t>
            </a:r>
          </a:p>
          <a:p>
            <a:pPr algn="ctr"/>
            <a:r>
              <a:rPr lang="ru-RU" sz="2400" b="1" dirty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едагогических чтениях, семинарах, секциях.</a:t>
            </a:r>
            <a:endParaRPr lang="ru-RU" sz="24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работа\Documents\Scanned Documents\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1" y="1500175"/>
            <a:ext cx="2705463" cy="37147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1027" name="Picture 3" descr="C:\Users\работа\Documents\Scanned Documents\2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1928802"/>
            <a:ext cx="2809520" cy="385765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1028" name="Picture 4" descr="C:\Users\работа\Documents\Scanned Documents\3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2928934"/>
            <a:ext cx="2705463" cy="37147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54933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работа\Desktop\аттестация\20-21\прасолова\конкурсы\2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142984"/>
            <a:ext cx="3225745" cy="442915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31745" name="Picture 1" descr="C:\Users\работа\Documents\Scanned Documents\пр.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5916" y="1071546"/>
            <a:ext cx="3225745" cy="442915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887" y="764704"/>
            <a:ext cx="90364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7.Проведение открытых занятий, </a:t>
            </a:r>
          </a:p>
          <a:p>
            <a:pPr algn="ctr"/>
            <a:r>
              <a:rPr lang="ru-RU" sz="28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мастер-классов, мероприятий.</a:t>
            </a:r>
            <a:endParaRPr lang="ru-RU" sz="28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работа\Documents\Scanned Documents\2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785926"/>
            <a:ext cx="3181345" cy="436819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30721" name="Picture 1" descr="C:\Users\работа\Documents\Scanned Documents\пр.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5068" y="1785926"/>
            <a:ext cx="3173717" cy="435771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6316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3" y="69269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8.Экспертная деятельность</a:t>
            </a:r>
            <a:endParaRPr lang="ru-RU" sz="24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 descr="C:\Users\работа\Desktop\аттестация\20-21\прасолова\конкурсы\член жюр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2071678"/>
            <a:ext cx="2777687" cy="392909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94906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22960"/>
            <a:ext cx="8535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9.Общественно-педагогическая активность педагога: </a:t>
            </a:r>
          </a:p>
          <a:p>
            <a:pPr algn="ctr"/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участие в комиссиях,</a:t>
            </a:r>
          </a:p>
          <a:p>
            <a:pPr algn="ctr"/>
            <a:r>
              <a:rPr lang="ru-RU" sz="2400" b="1" dirty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едагогических сообществах, в жюри конкурсов.</a:t>
            </a:r>
            <a:endParaRPr lang="ru-RU" sz="24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работа\Desktop\аттестация\20-21\прасолова\справки\12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1643050"/>
            <a:ext cx="3277773" cy="450059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54633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работа\Desktop\аттестация\20-21\прасолова\конкурсы\6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14290"/>
            <a:ext cx="4277696" cy="311504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11267" name="Picture 3" descr="C:\Users\работа\Desktop\аттестация\20-21\прасолова\конкурсы\Пласовой С. Ю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3429000"/>
            <a:ext cx="4268358" cy="301264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429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rgbClr val="7030A0"/>
                </a:solidFill>
                <a:latin typeface="+mj-lt"/>
              </a:rPr>
              <a:t>10.Позитивные результаты работы с воспитанниками</a:t>
            </a:r>
            <a:endParaRPr lang="ru-RU" sz="24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5122" name="Picture 2" descr="C:\Users\работа\Desktop\аттестация\20-21\прасолова\справки\6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285860"/>
            <a:ext cx="3264565" cy="448245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5123" name="Picture 3" descr="C:\Users\работа\Desktop\аттестация\20-21\прасолова\справки\7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285860"/>
            <a:ext cx="3225746" cy="442915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57657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42976" y="428604"/>
            <a:ext cx="70723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Педагогический опыт работы на тему «Приобщение дошкольников к культуре мордовского народа» </a:t>
            </a:r>
            <a:endParaRPr lang="en-US" sz="2400" b="1" dirty="0" smtClean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представлен на сайте </a:t>
            </a:r>
            <a:r>
              <a:rPr lang="en-BZ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https://ds71sar.schoolrm.ru</a:t>
            </a:r>
            <a:endParaRPr lang="ru-RU" sz="24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2786058"/>
            <a:ext cx="5940425" cy="3713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34856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работа\Desktop\аттестация\20-21\прасолова\справки\8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7" y="857232"/>
            <a:ext cx="3537914" cy="485778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2860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11.Качество взаимодействия с воспитанниками</a:t>
            </a:r>
            <a:endParaRPr lang="ru-RU" sz="24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работа\Desktop\аттестация\20-21\прасолова\справки\9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142984"/>
            <a:ext cx="3381829" cy="464347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7171" name="Picture 3" descr="C:\Users\работа\Desktop\аттестация\20-21\прасолова\справки\10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142984"/>
            <a:ext cx="3381830" cy="464347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20028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42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12.Работа с детьми из </a:t>
            </a:r>
          </a:p>
          <a:p>
            <a:pPr algn="ctr"/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социально-неблагополучных семей</a:t>
            </a:r>
            <a:endParaRPr lang="ru-RU" sz="24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работа\Desktop\аттестация\20-21\прасолова\справки\1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1643050"/>
            <a:ext cx="3286148" cy="451209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85187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12730"/>
            <a:ext cx="857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13.Участие педагога в профессиональных конкурсах</a:t>
            </a:r>
            <a:endParaRPr lang="ru-RU" sz="24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6202" y="1000108"/>
            <a:ext cx="6456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Интернет</a:t>
            </a:r>
            <a:endParaRPr lang="ru-RU" sz="24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работа\Desktop\аттестация\20-21\прасолова\конкурсы\Прасолова Светлана Юрьевн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9" y="1428736"/>
            <a:ext cx="2626634" cy="371477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6" name="Picture 3" descr="C:\Users\работа\Desktop\аттестация\20-21\прасолова\конкурсы\15016495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1928802"/>
            <a:ext cx="2727188" cy="385765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9220" name="Picture 4" descr="C:\Users\работа\Desktop\аттестация\20-21\прасолова\конкурсы\15015532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2714620"/>
            <a:ext cx="2676668" cy="378619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83471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9269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endParaRPr lang="ru-RU" sz="24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работа\Desktop\аттестация\20-21\прасолова\конкурсы\2017_05_21\IMG.jpg"/>
          <p:cNvPicPr>
            <a:picLocks noChangeAspect="1" noChangeArrowheads="1"/>
          </p:cNvPicPr>
          <p:nvPr/>
        </p:nvPicPr>
        <p:blipFill>
          <a:blip r:embed="rId3" cstate="print"/>
          <a:srcRect l="2054" t="1453" r="3453" b="1194"/>
          <a:stretch>
            <a:fillRect/>
          </a:stretch>
        </p:blipFill>
        <p:spPr bwMode="auto">
          <a:xfrm>
            <a:off x="1071538" y="1357298"/>
            <a:ext cx="3286148" cy="4786346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</p:pic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5063500" y="1357298"/>
          <a:ext cx="3308982" cy="4682695"/>
        </p:xfrm>
        <a:graphic>
          <a:graphicData uri="http://schemas.openxmlformats.org/presentationml/2006/ole">
            <p:oleObj spid="_x0000_s21506" name="Acrobat Document" r:id="rId4" imgW="5667122" imgH="8019915" progId="AcroExch.Document.DC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315732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работа\Desktop\приказ фабрика д.м\0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090733" cy="287242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5123" name="Picture 3" descr="C:\Users\работа\Desktop\приказ фабрика д.м\005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46" y="1357298"/>
            <a:ext cx="2233609" cy="306871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5124" name="Picture 4" descr="C:\Users\работа\Desktop\приказ фабрика д.м\00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2571744"/>
            <a:ext cx="2236754" cy="307303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5125" name="Picture 5" descr="C:\Users\работа\Desktop\приказ фабрика д.м\00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6578" y="3643314"/>
            <a:ext cx="2214578" cy="3042569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62725" y="285728"/>
            <a:ext cx="5552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14.Награды и поощрения</a:t>
            </a:r>
            <a:endParaRPr lang="ru-RU" sz="24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работа\Desktop\аттестация\20-21\прасолова\конкурсы\7.bmp"/>
          <p:cNvPicPr>
            <a:picLocks noChangeAspect="1" noChangeArrowheads="1"/>
          </p:cNvPicPr>
          <p:nvPr/>
        </p:nvPicPr>
        <p:blipFill>
          <a:blip r:embed="rId2"/>
          <a:srcRect l="3718" t="2708" r="1481" b="1173"/>
          <a:stretch>
            <a:fillRect/>
          </a:stretch>
        </p:blipFill>
        <p:spPr bwMode="auto">
          <a:xfrm>
            <a:off x="857224" y="1214422"/>
            <a:ext cx="3643338" cy="5072098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</p:pic>
      <p:pic>
        <p:nvPicPr>
          <p:cNvPr id="1027" name="Picture 3" descr="C:\Users\работа\Desktop\аттестация\20-21\прасолова\конкурсы\gh.bmp"/>
          <p:cNvPicPr>
            <a:picLocks noChangeAspect="1" noChangeArrowheads="1"/>
          </p:cNvPicPr>
          <p:nvPr/>
        </p:nvPicPr>
        <p:blipFill>
          <a:blip r:embed="rId3"/>
          <a:srcRect l="1962" r="1924" b="1429"/>
          <a:stretch>
            <a:fillRect/>
          </a:stretch>
        </p:blipFill>
        <p:spPr bwMode="auto">
          <a:xfrm>
            <a:off x="4786314" y="1285860"/>
            <a:ext cx="3571900" cy="5029818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69898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285729"/>
            <a:ext cx="8072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1.Участие в инновационной деятельности</a:t>
            </a:r>
            <a:endParaRPr lang="ru-RU" sz="24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работа\Documents\Scanned Documents\приказ управление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214422"/>
            <a:ext cx="3714775" cy="5101275"/>
          </a:xfrm>
          <a:prstGeom prst="rect">
            <a:avLst/>
          </a:prstGeom>
          <a:ln w="28575">
            <a:solidFill>
              <a:srgbClr val="7030A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 descr="C:\Users\работа\Documents\Scanned Documents\приказ инновация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2848" y="1214422"/>
            <a:ext cx="3695366" cy="507397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работа\Desktop\аттестация\19-20\уразова\справки\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8306" y="1357298"/>
            <a:ext cx="3537914" cy="4857784"/>
          </a:xfrm>
          <a:prstGeom prst="rect">
            <a:avLst/>
          </a:prstGeom>
          <a:ln w="28575">
            <a:solidFill>
              <a:srgbClr val="7030A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3" descr="C:\Users\работа\Desktop\аттестация\19-20\уразова\справки\2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428735"/>
            <a:ext cx="3485887" cy="4786347"/>
          </a:xfrm>
          <a:prstGeom prst="rect">
            <a:avLst/>
          </a:prstGeom>
          <a:ln w="28575">
            <a:solidFill>
              <a:srgbClr val="7030A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работа\Documents\Scanned Documents\ghjtrn.bmp"/>
          <p:cNvPicPr>
            <a:picLocks noChangeAspect="1" noChangeArrowheads="1"/>
          </p:cNvPicPr>
          <p:nvPr/>
        </p:nvPicPr>
        <p:blipFill>
          <a:blip r:embed="rId2" cstate="print"/>
          <a:srcRect l="1364" t="3125" r="4225"/>
          <a:stretch>
            <a:fillRect/>
          </a:stretch>
        </p:blipFill>
        <p:spPr bwMode="auto">
          <a:xfrm>
            <a:off x="6254190" y="2786010"/>
            <a:ext cx="2889810" cy="407199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3" name="Picture 2" descr="C:\Users\работа\Desktop\аттестация\20-21\прасолова\справки\4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2965605" cy="407196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1027" name="Picture 3" descr="C:\Users\работа\Desktop\аттестация\20-21\прасолова\справки\5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1285860"/>
            <a:ext cx="2958639" cy="4062403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48" y="76470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2.Наставничество</a:t>
            </a:r>
            <a:endParaRPr lang="ru-RU" sz="24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работа\Documents\Scanned Documents\a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785926"/>
            <a:ext cx="3143272" cy="4315915"/>
          </a:xfrm>
          <a:prstGeom prst="rect">
            <a:avLst/>
          </a:prstGeom>
          <a:ln>
            <a:solidFill>
              <a:srgbClr val="7030A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C:\Users\работа\Documents\Scanned Documents\a1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785926"/>
            <a:ext cx="3143272" cy="4315915"/>
          </a:xfrm>
          <a:prstGeom prst="rect">
            <a:avLst/>
          </a:prstGeom>
          <a:ln>
            <a:solidFill>
              <a:srgbClr val="7030A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47918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работа\Desktop\аттестация\20-21\прасолова\справки\3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928670"/>
            <a:ext cx="3069662" cy="421484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2051" name="Picture 3" descr="C:\Users\работа\Desktop\аттестация\20-21\прасолова\справки\2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1000108"/>
            <a:ext cx="3017632" cy="414340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5984" y="357166"/>
            <a:ext cx="52864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3.Наличие публикаций</a:t>
            </a:r>
            <a:endParaRPr lang="ru-RU" sz="24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работа\Desktop\аттестация\20-21\прасолова\Свидетельство о публикации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1798248"/>
            <a:ext cx="2838435" cy="401286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1785918" y="1857364"/>
          <a:ext cx="2871787" cy="4064000"/>
        </p:xfrm>
        <a:graphic>
          <a:graphicData uri="http://schemas.openxmlformats.org/presentationml/2006/ole">
            <p:oleObj spid="_x0000_s1027" name="Acrobat Document" r:id="rId4" imgW="5667122" imgH="8019915" progId="AcroExch.Document.DC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140923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428604"/>
            <a:ext cx="72866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4.Результаты участия воспитанников в : конкурсах, выставках, турнирах, соревнованиях, акциях, фестивалях.</a:t>
            </a:r>
            <a:endParaRPr lang="ru-RU" sz="24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C:\Users\работа\Desktop\аттестация\19-20\макейчева\грамоты\5.bmp"/>
          <p:cNvPicPr>
            <a:picLocks noChangeAspect="1" noChangeArrowheads="1"/>
          </p:cNvPicPr>
          <p:nvPr/>
        </p:nvPicPr>
        <p:blipFill>
          <a:blip r:embed="rId2" cstate="print"/>
          <a:srcRect l="4934" r="1754" b="2161"/>
          <a:stretch>
            <a:fillRect/>
          </a:stretch>
        </p:blipFill>
        <p:spPr bwMode="auto">
          <a:xfrm>
            <a:off x="4286248" y="1857364"/>
            <a:ext cx="2752158" cy="3962694"/>
          </a:xfrm>
          <a:prstGeom prst="rect">
            <a:avLst/>
          </a:prstGeom>
          <a:ln>
            <a:solidFill>
              <a:srgbClr val="7030A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C:\Users\работа\Documents\Scanned Documents\1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1857364"/>
            <a:ext cx="2857520" cy="3923559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542</TotalTime>
  <Words>205</Words>
  <Application>Microsoft Office PowerPoint</Application>
  <PresentationFormat>Экран (4:3)</PresentationFormat>
  <Paragraphs>43</Paragraphs>
  <Slides>26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8" baseType="lpstr">
      <vt:lpstr>Изящная</vt:lpstr>
      <vt:lpstr>Acrobat Document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работа</cp:lastModifiedBy>
  <cp:revision>65</cp:revision>
  <dcterms:created xsi:type="dcterms:W3CDTF">2019-10-01T18:05:11Z</dcterms:created>
  <dcterms:modified xsi:type="dcterms:W3CDTF">2020-02-18T05:50:50Z</dcterms:modified>
</cp:coreProperties>
</file>