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3" r:id="rId13"/>
    <p:sldId id="264" r:id="rId14"/>
    <p:sldId id="270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C1157-FEB1-4B2F-9A06-957D62FDDBCB}" v="1" dt="2019-04-08T13:13:5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7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="" xmlns:a16="http://schemas.microsoft.com/office/drawing/2014/main" id="{FD9DE580-087B-45D5-95EA-F2CE9C2CE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</a:endParaRPr>
          </a:p>
        </p:txBody>
      </p:sp>
      <p:sp>
        <p:nvSpPr>
          <p:cNvPr id="2050" name="AutoShape 2">
            <a:extLst>
              <a:ext uri="{FF2B5EF4-FFF2-40B4-BE49-F238E27FC236}">
                <a16:creationId xmlns="" xmlns:a16="http://schemas.microsoft.com/office/drawing/2014/main" id="{719FC062-9E26-448C-A7EB-F2FC00F7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="" xmlns:a16="http://schemas.microsoft.com/office/drawing/2014/main" id="{26088D7B-02E8-4FAD-864D-D762EDDF717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DB2C76ED-6386-4A9D-B21F-DD91F96603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3280647B-AFB4-4C8B-B5F5-AC6AC461159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5F96EC02-2BA0-4B99-BDD0-5A37463FB1F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D8332C7A-BD86-410A-8A6E-FACF9EFA882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>
            <a:extLst>
              <a:ext uri="{FF2B5EF4-FFF2-40B4-BE49-F238E27FC236}">
                <a16:creationId xmlns="" xmlns:a16="http://schemas.microsoft.com/office/drawing/2014/main" id="{C5838A12-F590-4764-8F8C-B9A395CB77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C1A3E50-DD0B-4EC6-8EC6-63E148312917}" type="slidenum">
              <a:rPr lang="ru-RU" altLang="da-DK"/>
              <a:pPr/>
              <a:t>‹#›</a:t>
            </a:fld>
            <a:endParaRPr lang="ru-RU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="" xmlns:a16="http://schemas.microsoft.com/office/drawing/2014/main" id="{FD72207A-7434-4C27-8496-FE616EBE60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2B9CB37-4EB6-449F-90B3-AFA46D04AC68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="" xmlns:a16="http://schemas.microsoft.com/office/drawing/2014/main" id="{4D1EF015-7FE2-496E-9BD8-356645DA9F0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>
            <a:extLst>
              <a:ext uri="{FF2B5EF4-FFF2-40B4-BE49-F238E27FC236}">
                <a16:creationId xmlns="" xmlns:a16="http://schemas.microsoft.com/office/drawing/2014/main" id="{89D4BD96-88D7-4146-B164-C6559BBDB1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="" xmlns:a16="http://schemas.microsoft.com/office/drawing/2014/main" id="{53C09679-0EE2-4C72-AA80-9BD8DE256F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1033827-2768-444D-9E75-651D82DF6A03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11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="" xmlns:a16="http://schemas.microsoft.com/office/drawing/2014/main" id="{ED51FB99-77EE-4631-921C-BE2A3607FA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FB026E2B-2E8A-4472-ACF3-8AE1290BFF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87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="" xmlns:a16="http://schemas.microsoft.com/office/drawing/2014/main" id="{867F601E-FDFB-4FC6-94EB-D77C95CE6E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F2E91C3-62CD-48DD-808D-BADA184F4089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12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="" xmlns:a16="http://schemas.microsoft.com/office/drawing/2014/main" id="{5A0630A8-B556-451C-8E60-17ABCC46044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="" xmlns:a16="http://schemas.microsoft.com/office/drawing/2014/main" id="{C0EAD34C-6257-4049-87B6-818D60DB44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="" xmlns:a16="http://schemas.microsoft.com/office/drawing/2014/main" id="{D8D29AA7-DE0F-43F3-8C3F-E7899CA0A1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E884963-83D8-4D71-828C-2C07C3595632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13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="" xmlns:a16="http://schemas.microsoft.com/office/drawing/2014/main" id="{3427752B-3CE2-45E1-981D-E43CE81F2EA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="" xmlns:a16="http://schemas.microsoft.com/office/drawing/2014/main" id="{8CC81EBE-F80B-497E-8626-BE695A46B2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="" xmlns:a16="http://schemas.microsoft.com/office/drawing/2014/main" id="{54C7928D-3486-4662-86E5-662CF517CC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2D9433B-5DDD-47AC-86F8-56138980E3B1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="" xmlns:a16="http://schemas.microsoft.com/office/drawing/2014/main" id="{1A5F8C27-ECB0-4EF6-BB75-807ED9D42FF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>
            <a:extLst>
              <a:ext uri="{FF2B5EF4-FFF2-40B4-BE49-F238E27FC236}">
                <a16:creationId xmlns="" xmlns:a16="http://schemas.microsoft.com/office/drawing/2014/main" id="{EA883466-7E1A-4809-9FCD-BF788444FE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="" xmlns:a16="http://schemas.microsoft.com/office/drawing/2014/main" id="{C3007881-35FE-4842-A87E-EBAF2111D8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CFECC77-830B-4EBF-99AB-D3C787A2B6F7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="" xmlns:a16="http://schemas.microsoft.com/office/drawing/2014/main" id="{5EFBACA5-3349-4CB3-8409-6EF6A297E0C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>
            <a:extLst>
              <a:ext uri="{FF2B5EF4-FFF2-40B4-BE49-F238E27FC236}">
                <a16:creationId xmlns="" xmlns:a16="http://schemas.microsoft.com/office/drawing/2014/main" id="{DF0AC75E-A2B5-40D8-AC30-91231EF6FB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="" xmlns:a16="http://schemas.microsoft.com/office/drawing/2014/main" id="{1CA12D10-A02E-4109-9D81-9152C549C7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4C5E613-593D-48D3-BEF4-20C3ECF3FF03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5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="" xmlns:a16="http://schemas.microsoft.com/office/drawing/2014/main" id="{5646286A-613F-4AAD-9E47-63A42437379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67EF4D9-7086-4A5C-A8AF-41283321CD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="" xmlns:a16="http://schemas.microsoft.com/office/drawing/2014/main" id="{5A04939C-6D1C-4336-935F-2A650FA726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3F27F3A-4681-4FEE-BDC5-496093703BA2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6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="" xmlns:a16="http://schemas.microsoft.com/office/drawing/2014/main" id="{B0C973C8-CFB8-4FCA-B8F2-6C722D7AF40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>
            <a:extLst>
              <a:ext uri="{FF2B5EF4-FFF2-40B4-BE49-F238E27FC236}">
                <a16:creationId xmlns="" xmlns:a16="http://schemas.microsoft.com/office/drawing/2014/main" id="{DE9945FE-7102-4E9A-BD7B-C5C77D0671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="" xmlns:a16="http://schemas.microsoft.com/office/drawing/2014/main" id="{84B12117-D04C-428E-A4AA-D7A319A49D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BF09788-7DAA-4D65-A3C4-D3AE05B5E78D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7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="" xmlns:a16="http://schemas.microsoft.com/office/drawing/2014/main" id="{F3001F7D-7249-4AB0-8F9F-4123DF9DE0E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="" xmlns:a16="http://schemas.microsoft.com/office/drawing/2014/main" id="{A50EA99D-23D1-4F90-A6C3-858F1C5D4B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="" xmlns:a16="http://schemas.microsoft.com/office/drawing/2014/main" id="{53C09679-0EE2-4C72-AA80-9BD8DE256F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1033827-2768-444D-9E75-651D82DF6A03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8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="" xmlns:a16="http://schemas.microsoft.com/office/drawing/2014/main" id="{ED51FB99-77EE-4631-921C-BE2A3607FA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FB026E2B-2E8A-4472-ACF3-8AE1290BFF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="" xmlns:a16="http://schemas.microsoft.com/office/drawing/2014/main" id="{53C09679-0EE2-4C72-AA80-9BD8DE256F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1033827-2768-444D-9E75-651D82DF6A03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9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="" xmlns:a16="http://schemas.microsoft.com/office/drawing/2014/main" id="{ED51FB99-77EE-4631-921C-BE2A3607FA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FB026E2B-2E8A-4472-ACF3-8AE1290BFF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45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="" xmlns:a16="http://schemas.microsoft.com/office/drawing/2014/main" id="{53C09679-0EE2-4C72-AA80-9BD8DE256F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1033827-2768-444D-9E75-651D82DF6A03}" type="slidenum">
              <a:rPr lang="ru-RU" altLang="da-DK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10</a:t>
            </a:fld>
            <a:endParaRPr lang="ru-RU" altLang="da-DK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="" xmlns:a16="http://schemas.microsoft.com/office/drawing/2014/main" id="{ED51FB99-77EE-4631-921C-BE2A3607FA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FB026E2B-2E8A-4472-ACF3-8AE1290BFF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2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F37B339-CE9C-4E8F-BB06-A78AFCEF15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0B493D-802D-4DBA-AA50-1AEABB8E26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59D041F-C973-47D8-B670-7B8A177EA4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3FBE1-0B12-4CEA-9F04-6CABC3F75C41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327897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4407D29-441C-4FCF-BADF-75146BEEDD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25F0E4-F899-42DF-8B23-A9C61B5F5C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E9981C-8BFE-47CA-BB66-F42C946D82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9E3D9-0459-4EAA-B3AF-8B1E3D3014C2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24452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0E5D73A-D096-4FE5-858A-2EF0FBAED4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8B42F3-F8B3-468F-BDDE-896A979333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AE6FFD-5ADB-4649-9483-2997CC1487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94C26-FCB5-4148-8F5A-DAF0FC29A9AB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332125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6112" cy="2416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1750" y="1768475"/>
            <a:ext cx="4457700" cy="2416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3238" y="4337050"/>
            <a:ext cx="4456112" cy="2416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1750" y="4337050"/>
            <a:ext cx="4457700" cy="2416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A9753D3-6436-4786-83CF-CC64F579ED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177AA331-F398-4392-BD49-18E3D3C7BC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A36C28BB-E178-403D-B85E-3FCFF653DF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D4B7A-E324-4D88-889D-D1CDA0332D40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14169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B26FBB-FF12-4DC0-AD9C-91BA098F84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88D793A-E33E-4039-8897-8C197FC1EA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3033D8-6D93-48F7-8151-1EA0A87EC4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E1FF2-D1B0-4C1D-89B1-9E295F45513A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356211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0ED02DB-CC93-497C-9D92-26701B0F1B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F12EDDE-6231-4848-B8CC-C2C6A37592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8AED2B-5A94-4EE2-985E-35EC5DC02FF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7DEB1-491E-4373-A72C-02381B8FA60E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36426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31B8E1F-F69E-40B0-93D4-2D143E2F7D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3C86435-9A74-4189-9979-126EDB6C25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FB4DC0-9066-493A-8E5B-1659D7D43D8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DE49-B460-4929-9537-04DA05EE04C7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33872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EF32734-4395-435D-B309-0F1BE6738D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7BF1E1F-7E3B-4F9E-8DA5-0512EB35D8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3FA12948-86D5-4F75-8BD1-FFE71ADC712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1B88A-0FD6-457A-985F-7F4AF6D64A9B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92191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829E253-486B-4FED-B0AA-C5BF1069ED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90EB82B-6A44-449A-9010-631860DE4C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6CCF5E-395B-49AB-9F97-BA51E211DD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AC097-DD25-41FB-87ED-1EEE6FFE2374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6900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51D192D7-958F-49A8-B30F-EB5B816B27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DE6F59F-3DE5-4869-9577-3C2E3B4217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8AD5AAD-C216-47B0-9F51-15ED118308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03B56-91BE-45C3-A798-417B28BA1DE1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140121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0F51257-8016-4FA0-917A-DB0F418AD2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AAEDEE1-9412-4164-BC91-91E3EB5E54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44218F2E-5024-4E95-9754-EEDB1426AD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D6109-059A-4807-BF47-6215FDB87000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175956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676EFE7-95C6-4EC2-B672-18A7B75933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05D53FAD-6B30-479F-B6D1-9971615257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F483E29-6068-4745-89CF-8D79A7AD9F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C43E7-7454-422D-8DE9-D221AED68102}" type="slidenum">
              <a:rPr lang="ru-RU" altLang="da-DK"/>
              <a:pPr/>
              <a:t>‹#›</a:t>
            </a:fld>
            <a:endParaRPr lang="ru-RU" altLang="da-DK"/>
          </a:p>
        </p:txBody>
      </p:sp>
    </p:spTree>
    <p:extLst>
      <p:ext uri="{BB962C8B-B14F-4D97-AF65-F5344CB8AC3E}">
        <p14:creationId xmlns="" xmlns:p14="http://schemas.microsoft.com/office/powerpoint/2010/main" val="222927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31E8453A-118F-4649-9126-E9FB37091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8B071780-102E-4DE4-8F4D-56E013CD3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Для правки структуры щелкните мышью</a:t>
            </a:r>
          </a:p>
          <a:p>
            <a:pPr lvl="1"/>
            <a:r>
              <a:rPr lang="en-GB" altLang="da-DK"/>
              <a:t>Второй уровень структуры</a:t>
            </a:r>
          </a:p>
          <a:p>
            <a:pPr lvl="2"/>
            <a:r>
              <a:rPr lang="en-GB" altLang="da-DK"/>
              <a:t>Третий уровень структуры</a:t>
            </a:r>
          </a:p>
          <a:p>
            <a:pPr lvl="3"/>
            <a:r>
              <a:rPr lang="en-GB" altLang="da-DK"/>
              <a:t>Четвёртый уровень структуры</a:t>
            </a:r>
          </a:p>
          <a:p>
            <a:pPr lvl="4"/>
            <a:r>
              <a:rPr lang="en-GB" altLang="da-DK"/>
              <a:t>Пятый уровень структуры</a:t>
            </a:r>
          </a:p>
          <a:p>
            <a:pPr lvl="4"/>
            <a:r>
              <a:rPr lang="en-GB" altLang="da-DK"/>
              <a:t>Шестой уровень структуры</a:t>
            </a:r>
          </a:p>
          <a:p>
            <a:pPr lvl="4"/>
            <a:r>
              <a:rPr lang="en-GB" altLang="da-DK"/>
              <a:t>Седьмой уровень структуры</a:t>
            </a:r>
          </a:p>
          <a:p>
            <a:pPr lvl="4"/>
            <a:r>
              <a:rPr lang="en-GB" altLang="da-DK"/>
              <a:t>Восьмой уровень структуры</a:t>
            </a:r>
          </a:p>
          <a:p>
            <a:pPr lvl="4"/>
            <a:r>
              <a:rPr lang="en-GB" altLang="da-DK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93290F2D-3234-40AD-9AE2-BC31C35ED2F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1FDDF6E-B836-4C00-B3B8-9E7824B635E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6C06A47-F38B-4593-93A5-29997B5384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9343A1C-076E-4936-ACBC-C77872AC2FBC}" type="slidenum">
              <a:rPr lang="ru-RU" altLang="da-DK"/>
              <a:pPr/>
              <a:t>‹#›</a:t>
            </a:fld>
            <a:endParaRPr lang="ru-RU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="" xmlns:a16="http://schemas.microsoft.com/office/drawing/2014/main" id="{15CC0DCF-854D-41B5-979C-3609649CE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0038"/>
            <a:ext cx="9070975" cy="1265237"/>
          </a:xfrm>
        </p:spPr>
        <p:txBody>
          <a:bodyPr/>
          <a:lstStyle/>
          <a:p>
            <a:pPr eaLnBrk="1">
              <a:lnSpc>
                <a:spcPct val="95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3600" b="1" i="1" dirty="0">
                <a:latin typeface="Times New Roman"/>
              </a:rPr>
              <a:t>МБУДО «Детская школа искусств № 1»</a:t>
            </a:r>
            <a:r>
              <a:rPr lang="ru-RU" altLang="da-DK" sz="3600" b="1" i="1" dirty="0">
                <a:latin typeface="Times New Roman" panose="02020603050405020304" pitchFamily="18" charset="0"/>
              </a:rPr>
              <a:t/>
            </a:r>
            <a:br>
              <a:rPr lang="ru-RU" altLang="da-DK" sz="3600" b="1" i="1" dirty="0">
                <a:latin typeface="Times New Roman" panose="02020603050405020304" pitchFamily="18" charset="0"/>
              </a:rPr>
            </a:br>
            <a:r>
              <a:rPr lang="ru-RU" altLang="da-DK" sz="3600" b="1" i="1" dirty="0" smtClean="0">
                <a:latin typeface="Times New Roman"/>
              </a:rPr>
              <a:t>Логинова Светлана Геннадьевна</a:t>
            </a:r>
            <a:endParaRPr lang="ru-RU" altLang="da-DK" sz="3600" b="1" i="1" dirty="0">
              <a:latin typeface="Times New Roman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="" xmlns:a16="http://schemas.microsoft.com/office/drawing/2014/main" id="{AD1D8D68-7CE9-4010-889B-1468B58C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156" y="2493953"/>
            <a:ext cx="4217220" cy="31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480E0939-729F-4D28-8F58-5EAB223E5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</p:spPr>
        <p:txBody>
          <a:bodyPr tIns="15120"/>
          <a:lstStyle/>
          <a:p>
            <a:pPr marL="431800" indent="-320675" eaLnBrk="1">
              <a:lnSpc>
                <a:spcPct val="95000"/>
              </a:lnSpc>
              <a:buClrTx/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da-DK" sz="2400" dirty="0">
              <a:latin typeface="Times New Roman" panose="02020603050405020304" pitchFamily="18" charset="0"/>
            </a:endParaRPr>
          </a:p>
          <a:p>
            <a:pPr marL="431800" indent="-320675" eaLnBrk="1">
              <a:lnSpc>
                <a:spcPct val="95000"/>
              </a:lnSpc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da-DK" sz="2400" dirty="0">
              <a:latin typeface="Times New Roman" panose="02020603050405020304" pitchFamily="18" charset="0"/>
            </a:endParaRPr>
          </a:p>
          <a:p>
            <a:pPr marL="431800" indent="-320675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da-DK" sz="2200" i="1" dirty="0">
                <a:latin typeface="Calibri"/>
              </a:rPr>
              <a:t>Преподаватель хореографического отделения</a:t>
            </a:r>
          </a:p>
          <a:p>
            <a:pPr marL="431800" indent="-320675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da-DK" sz="2200" i="1" dirty="0">
                <a:latin typeface="Calibri" panose="020F0502020204030204" pitchFamily="34" charset="0"/>
              </a:rPr>
              <a:t>Образование:</a:t>
            </a:r>
          </a:p>
          <a:p>
            <a:pPr marL="431800" indent="-320675" eaLnBrk="1">
              <a:lnSpc>
                <a:spcPct val="102000"/>
              </a:lnSpc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da-DK" sz="2200" i="1" dirty="0" smtClean="0">
                <a:latin typeface="Calibri" panose="020F0502020204030204" pitchFamily="34" charset="0"/>
              </a:rPr>
              <a:t>      ГОУ </a:t>
            </a:r>
            <a:r>
              <a:rPr lang="ru-RU" altLang="da-DK" sz="2200" i="1" dirty="0">
                <a:latin typeface="Calibri" panose="020F0502020204030204" pitchFamily="34" charset="0"/>
              </a:rPr>
              <a:t>ВПО «МГУ им. Н.П.Огарева</a:t>
            </a:r>
            <a:r>
              <a:rPr lang="ru-RU" altLang="da-DK" sz="2200" i="1" dirty="0" smtClean="0">
                <a:latin typeface="Calibri" panose="020F0502020204030204" pitchFamily="34" charset="0"/>
              </a:rPr>
              <a:t>»</a:t>
            </a:r>
            <a:endParaRPr lang="ru-RU" altLang="da-DK" sz="2200" i="1" dirty="0">
              <a:latin typeface="Calibri" panose="020F0502020204030204" pitchFamily="34" charset="0"/>
            </a:endParaRPr>
          </a:p>
          <a:p>
            <a:pPr marL="431800" indent="-320675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da-DK" sz="2200" i="1" dirty="0">
                <a:latin typeface="Calibri"/>
              </a:rPr>
              <a:t>Стаж работы </a:t>
            </a:r>
            <a:r>
              <a:rPr lang="ru-RU" altLang="da-DK" sz="2200" i="1" dirty="0" smtClean="0">
                <a:latin typeface="Calibri"/>
              </a:rPr>
              <a:t>18 </a:t>
            </a:r>
            <a:r>
              <a:rPr lang="ru-RU" altLang="da-DK" sz="2200" i="1" dirty="0">
                <a:latin typeface="Calibri"/>
              </a:rPr>
              <a:t>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>
            <a:extLst>
              <a:ext uri="{FF2B5EF4-FFF2-40B4-BE49-F238E27FC236}">
                <a16:creationId xmlns="" xmlns:a16="http://schemas.microsoft.com/office/drawing/2014/main" id="{D018C6AA-AC1A-49D0-BDEF-AE77668B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68676" y="1993887"/>
            <a:ext cx="3003157" cy="43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="" xmlns:a16="http://schemas.microsoft.com/office/drawing/2014/main" id="{86C793E4-C743-4AD1-AE1A-0ED61C8F2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0038"/>
            <a:ext cx="9069387" cy="1262062"/>
          </a:xfrm>
        </p:spPr>
        <p:txBody>
          <a:bodyPr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Конкурсная деятельность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1350945"/>
            <a:ext cx="303192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86" y="2636829"/>
            <a:ext cx="3052828" cy="43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0545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>
            <a:extLst>
              <a:ext uri="{FF2B5EF4-FFF2-40B4-BE49-F238E27FC236}">
                <a16:creationId xmlns="" xmlns:a16="http://schemas.microsoft.com/office/drawing/2014/main" id="{86C793E4-C743-4AD1-AE1A-0ED61C8F2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0038"/>
            <a:ext cx="9069387" cy="1262062"/>
          </a:xfrm>
        </p:spPr>
        <p:txBody>
          <a:bodyPr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Конкурсная деятельность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46" y="1779573"/>
            <a:ext cx="3799979" cy="53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8110" y="1779574"/>
            <a:ext cx="37899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0599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Изображение выглядит как человек, здание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D7BC5AE-0241-4818-A9DF-3959E6D4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383331">
            <a:off x="419423" y="1412214"/>
            <a:ext cx="4322633" cy="28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2" descr="Изображение выглядит как человек, в позе, группа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2226D65-C452-41B8-9390-16497A6B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46234">
            <a:off x="5397502" y="1379142"/>
            <a:ext cx="3960902" cy="282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="" xmlns:a16="http://schemas.microsoft.com/office/drawing/2014/main" id="{2FB3430A-F276-41B2-9C58-22B00DF8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4373563"/>
            <a:ext cx="41608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da-DK"/>
          </a:p>
        </p:txBody>
      </p:sp>
      <p:sp>
        <p:nvSpPr>
          <p:cNvPr id="9221" name="Rectangle 4">
            <a:extLst>
              <a:ext uri="{FF2B5EF4-FFF2-40B4-BE49-F238E27FC236}">
                <a16:creationId xmlns="" xmlns:a16="http://schemas.microsoft.com/office/drawing/2014/main" id="{A97E4824-3D18-4835-AC77-8750DDECC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0038"/>
            <a:ext cx="9069387" cy="1262062"/>
          </a:xfrm>
        </p:spPr>
        <p:txBody>
          <a:bodyPr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Концертная деятельность</a:t>
            </a:r>
          </a:p>
        </p:txBody>
      </p:sp>
      <p:pic>
        <p:nvPicPr>
          <p:cNvPr id="9222" name="Picture 5" descr="Изображение выглядит как пол, в позе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0F0376-9D6B-4A4A-A827-18FA9B02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354705">
            <a:off x="967800" y="4576939"/>
            <a:ext cx="3731258" cy="264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Рисунок 4" descr="Изображение выглядит как внутренний, танцор, стол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8B67622-5934-432C-8C08-7C99DC3D69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83361">
            <a:off x="5213699" y="4532986"/>
            <a:ext cx="4143404" cy="26281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="" xmlns:a16="http://schemas.microsoft.com/office/drawing/2014/main" id="{09516057-A866-421C-82C8-A978F32A6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 dirty="0">
                <a:latin typeface="Times New Roman" panose="02020603050405020304" pitchFamily="18" charset="0"/>
              </a:rPr>
              <a:t>Достижения, награды</a:t>
            </a:r>
          </a:p>
        </p:txBody>
      </p:sp>
      <p:pic>
        <p:nvPicPr>
          <p:cNvPr id="10243" name="Picture 2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5FF99F0-4E67-4A9E-A4A6-381FCA45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341234">
            <a:off x="341108" y="1677368"/>
            <a:ext cx="3144830" cy="43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D301FBF-898C-45B6-84D3-C5BB8050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409861">
            <a:off x="6897700" y="3065457"/>
            <a:ext cx="2882371" cy="41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Изображение выглядит как текст, кни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473D51F-5188-45CD-A792-C3EC9DA6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415375">
            <a:off x="3611552" y="2351077"/>
            <a:ext cx="3083568" cy="43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a-DK" sz="4400" b="1" i="1" dirty="0" smtClean="0">
                <a:latin typeface="Times New Roman" panose="02020603050405020304" pitchFamily="18" charset="0"/>
              </a:rPr>
              <a:t>Достижения, награды</a:t>
            </a:r>
            <a:endParaRPr lang="ru-RU" sz="4400" dirty="0"/>
          </a:p>
        </p:txBody>
      </p:sp>
      <p:pic>
        <p:nvPicPr>
          <p:cNvPr id="5" name="Содержимое 4" descr="20220210_0047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74760">
            <a:off x="359775" y="2331988"/>
            <a:ext cx="2804648" cy="3885306"/>
          </a:xfrm>
        </p:spPr>
      </p:pic>
      <p:pic>
        <p:nvPicPr>
          <p:cNvPr id="6" name="Содержимое 5" descr="Благодарност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40114" y="1779573"/>
            <a:ext cx="3035149" cy="4332156"/>
          </a:xfrm>
        </p:spPr>
      </p:pic>
      <p:pic>
        <p:nvPicPr>
          <p:cNvPr id="7" name="Содержимое 5" descr="Благодарнос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38638">
            <a:off x="6878593" y="2338796"/>
            <a:ext cx="2905606" cy="40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="" xmlns:a16="http://schemas.microsoft.com/office/drawing/2014/main" id="{9A2F1B7A-58CB-4410-A1E2-54D65D981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 tIns="27720"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Повышение квалификации</a:t>
            </a:r>
          </a:p>
        </p:txBody>
      </p:sp>
      <p:pic>
        <p:nvPicPr>
          <p:cNvPr id="3075" name="Picture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5814F20-D675-473D-A0C1-39F69D34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7040" y="1993887"/>
            <a:ext cx="6409022" cy="450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="" xmlns:a16="http://schemas.microsoft.com/office/drawing/2014/main" id="{42CCE65E-B4F1-4A9A-9271-657D9D078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pPr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 dirty="0">
                <a:latin typeface="Times New Roman" panose="02020603050405020304" pitchFamily="18" charset="0"/>
              </a:rPr>
              <a:t>Повышение квалификации</a:t>
            </a:r>
          </a:p>
        </p:txBody>
      </p:sp>
      <p:pic>
        <p:nvPicPr>
          <p:cNvPr id="4099" name="Picture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8DC27F-EF06-478F-91DD-A68863A6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7040" y="1779573"/>
            <a:ext cx="6458657" cy="45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a-DK" sz="4400" b="1" i="1" dirty="0" smtClean="0">
                <a:latin typeface="Times New Roman" panose="02020603050405020304" pitchFamily="18" charset="0"/>
              </a:rPr>
              <a:t>Повышение квалификации</a:t>
            </a:r>
            <a:endParaRPr lang="ru-RU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2453522" y="1080215"/>
            <a:ext cx="4765278" cy="616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="" xmlns:a16="http://schemas.microsoft.com/office/drawing/2014/main" id="{32203334-D196-4180-A367-D092918D9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93688"/>
            <a:ext cx="9067800" cy="1273175"/>
          </a:xfrm>
        </p:spPr>
        <p:txBody>
          <a:bodyPr/>
          <a:lstStyle/>
          <a:p>
            <a:pPr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Научно - методическая деятельность</a:t>
            </a:r>
          </a:p>
        </p:txBody>
      </p:sp>
      <p:pic>
        <p:nvPicPr>
          <p:cNvPr id="5123" name="Picture 2" descr="Изображение выглядит как текст, снимок экра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BF27631C-CA43-4E67-828C-33900428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25800" y="1708135"/>
            <a:ext cx="3484739" cy="49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Рисунок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F1327BC-73C5-4DF0-96C9-87C29A81F2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138" y="3779837"/>
            <a:ext cx="2928958" cy="2109801"/>
          </a:xfrm>
          <a:prstGeom prst="rect">
            <a:avLst/>
          </a:prstGeom>
        </p:spPr>
      </p:pic>
      <p:pic>
        <p:nvPicPr>
          <p:cNvPr id="9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43BE024-C217-46E6-9BCA-5D88A4685A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12" y="2136763"/>
            <a:ext cx="3129154" cy="20717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="" xmlns:a16="http://schemas.microsoft.com/office/drawing/2014/main" id="{A7240715-D278-456A-8DFE-8BF378AE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4098" y="2136763"/>
            <a:ext cx="3286148" cy="46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F14D2826-EBDF-4AF6-BD3B-DC0D683C4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93688"/>
            <a:ext cx="9069387" cy="1273175"/>
          </a:xfrm>
        </p:spPr>
        <p:txBody>
          <a:bodyPr/>
          <a:lstStyle/>
          <a:p>
            <a:pPr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Научно - методическая деятельность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="" xmlns:a16="http://schemas.microsoft.com/office/drawing/2014/main" id="{6CB0BA7C-DE4E-478F-8B31-ADEB7BB5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4692" y="2136763"/>
            <a:ext cx="3103893" cy="45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="" xmlns:a16="http://schemas.microsoft.com/office/drawing/2014/main" id="{084E5452-3705-4A2C-934B-027B53B4C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Конкурсная деятельность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="" xmlns:a16="http://schemas.microsoft.com/office/drawing/2014/main" id="{E756CCC6-EE7A-4571-9CE6-D647AD05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973" y="1435357"/>
            <a:ext cx="4234588" cy="59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48E3DB9D-D228-41F8-91EA-E04529CC43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244307" y="1465919"/>
            <a:ext cx="4248125" cy="58890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B16E2C8-47C9-49E5-8F92-DDBC81D0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02614" y="1768475"/>
            <a:ext cx="3470634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018C6AA-AC1A-49D0-BDEF-AE77668B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7480" y="2428200"/>
            <a:ext cx="2977841" cy="41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85D6FD0-CC75-4383-974B-A90C5E26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42305" y="2437505"/>
            <a:ext cx="2977840" cy="42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="" xmlns:a16="http://schemas.microsoft.com/office/drawing/2014/main" id="{86C793E4-C743-4AD1-AE1A-0ED61C8F2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0038"/>
            <a:ext cx="9069387" cy="1262062"/>
          </a:xfrm>
        </p:spPr>
        <p:txBody>
          <a:bodyPr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Конкурсная деятельность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B16E2C8-47C9-49E5-8F92-DDBC81D0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93568" y="1768475"/>
            <a:ext cx="348872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018C6AA-AC1A-49D0-BDEF-AE77668B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5370" y="2584450"/>
            <a:ext cx="290206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85D6FD0-CC75-4383-974B-A90C5E26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92386" y="2636829"/>
            <a:ext cx="2892099" cy="4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="" xmlns:a16="http://schemas.microsoft.com/office/drawing/2014/main" id="{86C793E4-C743-4AD1-AE1A-0ED61C8F2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0038"/>
            <a:ext cx="9069387" cy="1262062"/>
          </a:xfrm>
        </p:spPr>
        <p:txBody>
          <a:bodyPr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a-DK" sz="4400" b="1" i="1">
                <a:latin typeface="Times New Roman" panose="02020603050405020304" pitchFamily="18" charset="0"/>
              </a:rPr>
              <a:t>Конкурсная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791611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34596</TotalTime>
  <Words>70</Words>
  <Application>Microsoft Office PowerPoint</Application>
  <PresentationFormat>Произвольный</PresentationFormat>
  <Paragraphs>32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МБУДО «Детская школа искусств № 1» Логинова Светлана Геннадьевна</vt:lpstr>
      <vt:lpstr>Повышение квалификации</vt:lpstr>
      <vt:lpstr>Повышение квалификации</vt:lpstr>
      <vt:lpstr>Повышение квалификации</vt:lpstr>
      <vt:lpstr>Научно - методическая деятельность</vt:lpstr>
      <vt:lpstr>Научно - методическая деятельность</vt:lpstr>
      <vt:lpstr>Конкурсная деятельность</vt:lpstr>
      <vt:lpstr>Конкурсная деятельность</vt:lpstr>
      <vt:lpstr>Конкурсная деятельность</vt:lpstr>
      <vt:lpstr>Конкурсная деятельность</vt:lpstr>
      <vt:lpstr>Конкурсная деятельность</vt:lpstr>
      <vt:lpstr>Концертная деятельность</vt:lpstr>
      <vt:lpstr>Достижения, награды</vt:lpstr>
      <vt:lpstr>Достижения, награды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МБУДО «Детская школа искусств №1» Уткина Ольга Анатольевна</dc:title>
  <dc:creator>админ</dc:creator>
  <cp:lastModifiedBy>1</cp:lastModifiedBy>
  <cp:revision>168</cp:revision>
  <cp:lastPrinted>1601-01-01T00:00:00Z</cp:lastPrinted>
  <dcterms:created xsi:type="dcterms:W3CDTF">2016-01-30T19:46:29Z</dcterms:created>
  <dcterms:modified xsi:type="dcterms:W3CDTF">2022-05-18T07:55:02Z</dcterms:modified>
</cp:coreProperties>
</file>