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38"/>
  </p:notesMasterIdLst>
  <p:sldIdLst>
    <p:sldId id="277" r:id="rId2"/>
    <p:sldId id="304" r:id="rId3"/>
    <p:sldId id="310" r:id="rId4"/>
    <p:sldId id="327" r:id="rId5"/>
    <p:sldId id="281" r:id="rId6"/>
    <p:sldId id="282" r:id="rId7"/>
    <p:sldId id="283" r:id="rId8"/>
    <p:sldId id="324" r:id="rId9"/>
    <p:sldId id="284" r:id="rId10"/>
    <p:sldId id="262" r:id="rId11"/>
    <p:sldId id="296" r:id="rId12"/>
    <p:sldId id="323" r:id="rId13"/>
    <p:sldId id="297" r:id="rId14"/>
    <p:sldId id="290" r:id="rId15"/>
    <p:sldId id="260" r:id="rId16"/>
    <p:sldId id="318" r:id="rId17"/>
    <p:sldId id="326" r:id="rId18"/>
    <p:sldId id="280" r:id="rId19"/>
    <p:sldId id="292" r:id="rId20"/>
    <p:sldId id="316" r:id="rId21"/>
    <p:sldId id="317" r:id="rId22"/>
    <p:sldId id="285" r:id="rId23"/>
    <p:sldId id="287" r:id="rId24"/>
    <p:sldId id="288" r:id="rId25"/>
    <p:sldId id="325" r:id="rId26"/>
    <p:sldId id="289" r:id="rId27"/>
    <p:sldId id="307" r:id="rId28"/>
    <p:sldId id="308" r:id="rId29"/>
    <p:sldId id="261" r:id="rId30"/>
    <p:sldId id="263" r:id="rId31"/>
    <p:sldId id="275" r:id="rId32"/>
    <p:sldId id="259" r:id="rId33"/>
    <p:sldId id="305" r:id="rId34"/>
    <p:sldId id="268" r:id="rId35"/>
    <p:sldId id="273" r:id="rId36"/>
    <p:sldId id="30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6384" autoAdjust="0"/>
  </p:normalViewPr>
  <p:slideViewPr>
    <p:cSldViewPr>
      <p:cViewPr>
        <p:scale>
          <a:sx n="100" d="100"/>
          <a:sy n="100" d="100"/>
        </p:scale>
        <p:origin x="-19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90439-8BFE-424B-B3C7-844F50AA7EA5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75CCA-7961-421F-93AC-76ED90E8B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120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75CCA-7961-421F-93AC-76ED90E8B64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46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75CCA-7961-421F-93AC-76ED90E8B64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55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zvezdacham.schoolrm.ru/sveden/employees/18116/211936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3"/>
            <a:ext cx="6228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</a:t>
            </a: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 образования РМ</a:t>
            </a:r>
            <a:endParaRPr kumimoji="0" lang="ru-RU" sz="2400" b="1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80528" y="578298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Портфолио</a:t>
            </a:r>
            <a:r>
              <a:rPr kumimoji="0" lang="ru-RU" sz="2800" b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800" b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878" y="1101519"/>
            <a:ext cx="6168307" cy="184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СИЛЬВЕСТРОВОЙ   ТАТЬЯНЫ    ЮРЬЕВНЫ</a:t>
            </a:r>
            <a:endParaRPr kumimoji="0" lang="ru-RU" sz="2000" b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воспитателя структурного подразделения</a:t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«Детский сад комбинированного вида «Звездочка»</a:t>
            </a:r>
            <a:r>
              <a:rPr lang="ru-RU" b="1" kern="0" noProof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МБДОУ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Детский сад  </a:t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«Планета Детства » комбинированного вида </a:t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Чамзинского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муниципального района РМ 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954" y="152451"/>
            <a:ext cx="2644585" cy="3456384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878" y="3429000"/>
            <a:ext cx="9192641" cy="307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altLang="ru-RU" b="1" kern="0" dirty="0" smtClean="0">
                <a:solidFill>
                  <a:srgbClr val="0000FF"/>
                </a:solidFill>
                <a:latin typeface="Times New Roman" pitchFamily="18" charset="0"/>
                <a:cs typeface="Lucida Sans Unicode"/>
              </a:rPr>
              <a:t>Дата </a:t>
            </a:r>
            <a:r>
              <a:rPr lang="ru-RU" altLang="ru-RU" b="1" kern="0" dirty="0">
                <a:solidFill>
                  <a:srgbClr val="0000FF"/>
                </a:solidFill>
                <a:latin typeface="Times New Roman" pitchFamily="18" charset="0"/>
                <a:cs typeface="Lucida Sans Unicode"/>
              </a:rPr>
              <a:t>рождения: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21.09.1978 года.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altLang="ru-RU" b="1" kern="0" dirty="0" smtClean="0">
                <a:solidFill>
                  <a:srgbClr val="0000FF"/>
                </a:solidFill>
                <a:latin typeface="Times New Roman" pitchFamily="18" charset="0"/>
                <a:cs typeface="Lucida Sans Unicode"/>
              </a:rPr>
              <a:t>Профессиональное </a:t>
            </a:r>
            <a:r>
              <a:rPr lang="ru-RU" altLang="ru-RU" b="1" kern="0" dirty="0">
                <a:solidFill>
                  <a:srgbClr val="0000FF"/>
                </a:solidFill>
                <a:latin typeface="Times New Roman" pitchFamily="18" charset="0"/>
                <a:cs typeface="Lucida Sans Unicode"/>
              </a:rPr>
              <a:t>образование: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ФГБОУ ВО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«МГПИ им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М.Е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Евсевьева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г. Саранск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Квалификация по диплому: бакалавр. Специальность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«Программа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бакалавриата по направлению подготовки 44.03.01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Педагогическое образование»,  диплом №2537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от  10.02.2018г. 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alt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трудовой стаж: </a:t>
            </a:r>
            <a:r>
              <a:rPr lang="ru-RU" alt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ru-RU" alt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 </a:t>
            </a:r>
          </a:p>
          <a:p>
            <a:pPr marL="342900" lvl="0" indent="-3429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Общий педагогический: </a:t>
            </a:r>
            <a:r>
              <a:rPr lang="ru-RU" alt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 лет</a:t>
            </a:r>
            <a:endParaRPr lang="ru-RU" altLang="ru-RU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Педагогический в данном учреждении: </a:t>
            </a:r>
            <a:r>
              <a:rPr lang="ru-RU" alt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 лет </a:t>
            </a:r>
            <a:endParaRPr lang="ru-RU" altLang="ru-RU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alt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altLang="ru-RU" b="1" u="sng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</a:t>
            </a:r>
            <a:r>
              <a:rPr lang="ru-RU" alt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первая </a:t>
            </a:r>
            <a:r>
              <a:rPr lang="ru-RU" alt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Дата последней </a:t>
            </a:r>
            <a:r>
              <a:rPr lang="ru-RU" alt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аттестации: </a:t>
            </a:r>
            <a:r>
              <a:rPr lang="ru-RU" alt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риказ № 234 от 23.03.2017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7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4.Результаты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участия воспитанников в: конкурсах, выставках, турнирах, соревнованиях, акциях, фестивалях </a:t>
            </a:r>
          </a:p>
          <a:p>
            <a:pPr lvl="0" algn="ctr"/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silve\OneDrive\Изображения\Сканы\Скан_20211227 (19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03" y="1124744"/>
            <a:ext cx="4406205" cy="525658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6950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:\Таня\Новая папка (5)\Новая папка (3)\Скан_20190716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797" y="1844824"/>
            <a:ext cx="3208387" cy="432667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9" name="Рисунок 8" descr="E:\Таня\Новая папка (5)\грамоты детей\Скан_20190429 (2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208" y="908720"/>
            <a:ext cx="2876055" cy="410445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7" name="Рисунок 6" descr="E:\Таня\Новая папка (5)\грамоты детей\Скан_2019012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6" y="836712"/>
            <a:ext cx="2905078" cy="424847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89447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ilve\Рабочий стол\грамоты на сайт\Архипова Софья Неопалимая Купина 1 место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89" y="1916832"/>
            <a:ext cx="3029694" cy="4104456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ilve\Рабочий стол\Баранов Игнат Неопалимая Купина 1 место 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79376"/>
            <a:ext cx="2940415" cy="4195797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silve\OneDrive\Изображения\Сканы\Скан_20200302 (2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9" y="783129"/>
            <a:ext cx="2682701" cy="408603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0653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:\Таня\Новая папка (5)\Новая папка (3)\Скан_20190521 (4)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r="84" b="3744"/>
          <a:stretch/>
        </p:blipFill>
        <p:spPr bwMode="auto">
          <a:xfrm>
            <a:off x="6228184" y="764704"/>
            <a:ext cx="2730561" cy="442867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8" name="Picture 2" descr="C:\Users\silve\Рабочий стол\Ерофеев-И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0707"/>
            <a:ext cx="2755684" cy="428465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silve\Downloads\Наумкина А._page-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2817837" cy="428465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3583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260648"/>
            <a:ext cx="6408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 descr="C:\Users\silve\Рабочий стол\грамоты на сайт\КДС-РЗП № 60-176-Архипова Софь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96" y="1090997"/>
            <a:ext cx="2880320" cy="387694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1026" name="Picture 2" descr="C:\Users\silve\Рабочий стол\Липатова Злата, UD-47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0808"/>
            <a:ext cx="2790575" cy="387960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silve\Рабочий стол\Новые грамоты\19d17cXEvMU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90997"/>
            <a:ext cx="2938861" cy="410445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6556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:\Таня\КДС-ОГП № 59-127-Чернышов Егор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2" y="1484784"/>
            <a:ext cx="2988939" cy="423226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7" name="Рисунок 6" descr="E:\Таня\Новая папка (5)\грамоты детей\КДС-ДО № 56-1777-Артюшкина Ксюша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5" y="847955"/>
            <a:ext cx="2718284" cy="455022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8" name="Рисунок 7" descr="C:\Users\silve\Рабочий стол\грамоты на сайт\КДС-ДО № 61-1556-Сергеев Дмитрий 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62350"/>
            <a:ext cx="2904432" cy="419446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1807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5.Наличие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авторских программ, методических пособий</a:t>
            </a:r>
          </a:p>
        </p:txBody>
      </p:sp>
      <p:pic>
        <p:nvPicPr>
          <p:cNvPr id="5" name="Рисунок 4" descr="C:\Users\silve\OneDrive\Изображения\Сканы\Скан_20211217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"/>
          <a:stretch/>
        </p:blipFill>
        <p:spPr bwMode="auto">
          <a:xfrm>
            <a:off x="360040" y="692696"/>
            <a:ext cx="3995936" cy="568863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silve\OneDrive\Изображения\Сканы\Скан_20211227 (21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2696"/>
            <a:ext cx="4284241" cy="56886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5950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silve\OneDrive\Изображения\Сканы\Скан_20211227 (23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278105"/>
            <a:ext cx="4608512" cy="58871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0644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3"/>
            <a:ext cx="88569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j-ea"/>
                <a:cs typeface="Arial" pitchFamily="34" charset="0"/>
              </a:rPr>
              <a:t/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j-ea"/>
                <a:cs typeface="Arial" pitchFamily="34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6633"/>
            <a:ext cx="89289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6.Выступления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  <a:p>
            <a:pPr lvl="0" algn="ctr"/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silve\OneDrive\Изображения\Сканы\Скан_20211227 (25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4248472" cy="498238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709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" t="2606" r="1776" b="48816"/>
          <a:stretch/>
        </p:blipFill>
        <p:spPr bwMode="auto">
          <a:xfrm rot="5400000">
            <a:off x="2424296" y="1124267"/>
            <a:ext cx="3647336" cy="295232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C:\Users\Александр\Pictures\2017-10-24\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74"/>
          <a:stretch/>
        </p:blipFill>
        <p:spPr bwMode="auto">
          <a:xfrm>
            <a:off x="79723" y="755033"/>
            <a:ext cx="2736304" cy="3660682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3275856" cy="423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15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450574"/>
            <a:ext cx="4572000" cy="3499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silve\OneDrive\Изображения\Сканы\Скан_20211227 (47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627587" cy="59766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247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silve\Рабочий стол\Сильвестрова-Татьяна-Юрьевн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4104456" cy="547260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764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32657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.Проведение открытых занятий, мастер-классов, мероприятий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000" b="1" i="1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1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silve\OneDrive\Изображения\Сканы\Скан_20211215 (12)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1753" r="-962"/>
          <a:stretch/>
        </p:blipFill>
        <p:spPr bwMode="auto">
          <a:xfrm>
            <a:off x="4752020" y="1410070"/>
            <a:ext cx="4068452" cy="497125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silve\OneDrive\Изображения\Сканы\Скан_20211227 (27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0070"/>
            <a:ext cx="4122712" cy="497125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5725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8864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9.Общественно-педагогическая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активность педагога: участие в комиссиях, педагогических сообществах, в жюри конкурсов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silve\OneDrive\Изображения\Сканы\Скан_20211227 (11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1831"/>
            <a:ext cx="3384376" cy="45344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7" name="Рисунок 6" descr="C:\Users\silve\OneDrive\Изображения\Сканы\Скан_20211227 (30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528392" cy="45344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119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10.Позитивные результаты  работы с воспитанниками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 descr="C:\Users\silve\OneDrive\Изображения\Сканы\Скан_20211215 (13)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1402"/>
          <a:stretch/>
        </p:blipFill>
        <p:spPr bwMode="auto">
          <a:xfrm>
            <a:off x="395536" y="836712"/>
            <a:ext cx="3960440" cy="553171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silve\OneDrive\Изображения\Сканы\Скан_20211227 (32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52" y="836712"/>
            <a:ext cx="4032448" cy="55317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55853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11.Качество взаимодействия с родителями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 descr="C:\Users\silve\OneDrive\Изображения\Сканы\Скан_20211215 (15)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1402"/>
          <a:stretch/>
        </p:blipFill>
        <p:spPr bwMode="auto">
          <a:xfrm>
            <a:off x="323528" y="908720"/>
            <a:ext cx="4170789" cy="55508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ilve\OneDrive\Изображения\Сканы\Скан_20211227 (36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02" y="923578"/>
            <a:ext cx="4176464" cy="55360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628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silve\OneDrive\Изображения\Сканы\Скан_20211227 (34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39" y="404664"/>
            <a:ext cx="4428257" cy="57878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3035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88641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12.Работа с детьми из социально-неблагополучных семей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 descr="C:\Users\silve\OneDrive\Изображения\Сканы\Скан_20211227 (38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24744"/>
            <a:ext cx="4104456" cy="520091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01668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892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13.Участие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silve\OneDrive\Изображения\Сканы\Скан_20211227 (41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4680520" cy="54006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692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42" y="988343"/>
            <a:ext cx="3851569" cy="528889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 descr="E:\Таня\Новая папка (5)\Новая папка (3)\Скан_201810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99406"/>
            <a:ext cx="3960440" cy="532859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76912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073936" cy="424847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64704"/>
            <a:ext cx="2871750" cy="430204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 descr="E:\Таня\Новая папка (5)\грамоты детей\КВС-ЗЗИ № 59-310-Сильвестрова Татьяна Юрьевн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2204864"/>
            <a:ext cx="2700808" cy="399901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2677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16632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инновационного педагогического опыта по теме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</a:rPr>
              <a:t>: </a:t>
            </a:r>
            <a:r>
              <a:rPr lang="ru-RU" b="1" i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эмоциональной сферы дошкольников через игровую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деятельность»</a:t>
            </a: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268761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/>
                <a:ea typeface="Calibri"/>
                <a:hlinkClick r:id="rId2"/>
              </a:rPr>
              <a:t>https://zvezdacham.schoolrm.ru/sveden/employees/18116/211936/</a:t>
            </a:r>
            <a:endParaRPr lang="ru-RU" dirty="0"/>
          </a:p>
        </p:txBody>
      </p:sp>
      <p:pic>
        <p:nvPicPr>
          <p:cNvPr id="5" name="Рисунок 4" descr="C:\Users\silve\OneDrive\Изображения\Сканы\Скан_20211227 (5)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1861"/>
          <a:stretch/>
        </p:blipFill>
        <p:spPr bwMode="auto">
          <a:xfrm>
            <a:off x="4427984" y="980728"/>
            <a:ext cx="3960440" cy="532859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04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upload2.schoolrm.ru/iblock/76a/76a640e6a3b972faa9b6a7c000a7e6f3/19586fa4a6556861897666f641156fd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705225" cy="529590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6" name="Picture 2" descr="C:\Users\silve\Рабочий стол\диплом-лучший-сай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3971739" cy="5456262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99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upload2.schoolrm.ru/iblock/cc3/cc37037b47c304f6b843435fef09b40d/82c4d7d6277cfc672c944f54c96e509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88640"/>
            <a:ext cx="4608512" cy="364807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3" name="Рисунок 2" descr="https://upload2.schoolrm.ru/iblock/5c9/5c9884f1b8cbedc7b88202a4fca8dd8b/98f48393f308b3f8198c8f21357acf0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4608512" cy="32491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400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ilve\Рабочий стол\грамоты на сайт\p2Sj3VxOtv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30102"/>
            <a:ext cx="3888432" cy="5556617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silve\OneDrive\Рабочий стол\1701209bfc720b07894bcfa0760b257f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0102"/>
            <a:ext cx="3993183" cy="555661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295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32656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</a:p>
        </p:txBody>
      </p:sp>
      <p:pic>
        <p:nvPicPr>
          <p:cNvPr id="5" name="Рисунок 4" descr="C:\Users\silve\OneDrive\Изображения\Сканы\Скан_20211227 (45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58016"/>
            <a:ext cx="4032448" cy="499126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8941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upload2.schoolrm.ru/iblock/c80/c80aa053596c0c66ff38bcd1a37e1509/8e08518abe6093d9e8a7ded6e9e3947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336704" cy="475252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5046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nsportal.ru/sites/all/modules/e_svid/tmp/blagodarnost-1042874-au-1819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04" y="404664"/>
            <a:ext cx="4029372" cy="54173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58" y="434380"/>
            <a:ext cx="4071937" cy="541736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65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ilve\OneDrive\Изображения\Сканы\Скан_2021111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620688"/>
            <a:ext cx="4104729" cy="589925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3" name="Рисунок 2" descr="C:\Users\silve\OneDrive\Рабочий стол\f1c6b4cb67eb214064a3bf34f434e68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05" y="620688"/>
            <a:ext cx="4434077" cy="589925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691680" y="0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i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80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9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:\Выписка из приказа.jpg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11" y="1124744"/>
            <a:ext cx="3888432" cy="4968552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 descr="C:\Users\silve\OneDrive\Изображения\Сканы\Скан_20211227 (7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111" y="1151037"/>
            <a:ext cx="4032448" cy="49685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332657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defRPr/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(экспериментальной) деятельности </a:t>
            </a:r>
          </a:p>
        </p:txBody>
      </p:sp>
    </p:spTree>
    <p:extLst>
      <p:ext uri="{BB962C8B-B14F-4D97-AF65-F5344CB8AC3E}">
        <p14:creationId xmlns:p14="http://schemas.microsoft.com/office/powerpoint/2010/main" val="1610239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ilve\Рабочий стол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3979218" cy="562678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ilve\Рабочий стол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050704" cy="562678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63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silve\OneDrive\Изображения\Сканы\Скан_20211227 (9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100"/>
            <a:ext cx="4104729" cy="533141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7" name="Рисунок 6" descr="C:\Users\silve\OneDrive\Изображения\Сканы\Скан_20211227 (15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49" y="400100"/>
            <a:ext cx="4217715" cy="533141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834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37187" y="3198168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16632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340768"/>
            <a:ext cx="568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/>
          </a:p>
        </p:txBody>
      </p:sp>
      <p:pic>
        <p:nvPicPr>
          <p:cNvPr id="6" name="Рисунок 5" descr="C:\Users\silve\OneDrive\Изображения\Сканы\Скан_20211227 (17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62963"/>
            <a:ext cx="4225607" cy="533033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92711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lve\Рабочий стол\doc-47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744416" cy="5429104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silve\Рабочий стол\грамоты на сайт\diplom_PM0-0798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3852193" cy="540511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5365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lve\Рабочий стол\22cc53bcf82245edbb5ad2fae38863c9AEiblIZ2RuGFVZ5L-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79" y="629956"/>
            <a:ext cx="3989663" cy="5669468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ilve\Рабочий стол\svidetelstvo-4444045-1515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9956"/>
            <a:ext cx="4052106" cy="5669468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67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1222</TotalTime>
  <Words>227</Words>
  <Application>Microsoft Office PowerPoint</Application>
  <PresentationFormat>Экран (4:3)</PresentationFormat>
  <Paragraphs>35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silve</dc:creator>
  <cp:lastModifiedBy>Пользователь Windows</cp:lastModifiedBy>
  <cp:revision>159</cp:revision>
  <dcterms:created xsi:type="dcterms:W3CDTF">2020-09-17T14:21:45Z</dcterms:created>
  <dcterms:modified xsi:type="dcterms:W3CDTF">2022-01-26T17:26:55Z</dcterms:modified>
</cp:coreProperties>
</file>