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2" r:id="rId2"/>
    <p:sldId id="314" r:id="rId3"/>
    <p:sldId id="316" r:id="rId4"/>
    <p:sldId id="286" r:id="rId5"/>
    <p:sldId id="318" r:id="rId6"/>
    <p:sldId id="288" r:id="rId7"/>
    <p:sldId id="289" r:id="rId8"/>
    <p:sldId id="324" r:id="rId9"/>
    <p:sldId id="345" r:id="rId10"/>
    <p:sldId id="346" r:id="rId11"/>
    <p:sldId id="350" r:id="rId12"/>
    <p:sldId id="347" r:id="rId13"/>
    <p:sldId id="348" r:id="rId14"/>
    <p:sldId id="349" r:id="rId15"/>
    <p:sldId id="332" r:id="rId16"/>
    <p:sldId id="291" r:id="rId17"/>
    <p:sldId id="303" r:id="rId18"/>
    <p:sldId id="336" r:id="rId19"/>
    <p:sldId id="295" r:id="rId20"/>
    <p:sldId id="338" r:id="rId21"/>
    <p:sldId id="339" r:id="rId22"/>
    <p:sldId id="299" r:id="rId23"/>
    <p:sldId id="300" r:id="rId24"/>
    <p:sldId id="301" r:id="rId25"/>
    <p:sldId id="343" r:id="rId26"/>
    <p:sldId id="344" r:id="rId27"/>
    <p:sldId id="33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E01"/>
    <a:srgbClr val="FE7F00"/>
    <a:srgbClr val="FFFFCC"/>
    <a:srgbClr val="D20046"/>
    <a:srgbClr val="D20028"/>
    <a:srgbClr val="B6793C"/>
    <a:srgbClr val="A50021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61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9A7889-85D4-4208-AD74-BAAF446E5A8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C1156A0-270C-411F-8E3D-BB4D60322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74C704-E89B-4F68-B273-F99CAF80E82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B3EEF8-5475-4955-A4D8-04707AE0449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C5D0F-7FC6-49FB-A873-2273069FC0B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D3E41-2D33-4347-A411-83640A6D8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DE6BA-FC8B-421D-A738-B630D2D2ADF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D8BC-BCEE-4CEE-8E42-399FF6593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A5835-BC8D-4E63-9555-47723CF6E87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314F3-581B-485F-BB19-3B844D1FC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62B2C-A3A2-4FD2-B050-D1E1876A825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9F2D4-F4E8-4A88-8824-1363A5EDE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4E81-9FD9-427F-9928-D10EBDEFA2C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825C9-B046-40CC-B10F-7F0E4D67C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E900E-8702-4C9B-8D07-C4C1A16C15C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CF48-EC8C-44DC-ACCA-C4B85C523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79039-EE3F-4E14-9883-9FF1A8DB62B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F8F8D-743D-4467-9DBE-659CFF7B8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C5F4-892D-4C4F-8EF8-0EFC7C49A28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86D2-F8E9-4561-BBCD-DB6C7FFB5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CED77-5FF9-4EB1-95BF-07EAB394AAC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3F4A-396C-4568-8046-EE0C63C3E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7A50F-F8DC-4242-B0C5-4A04509CF6D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9EEBE-438A-4AE4-82AE-D7AA019C80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F1507-8B27-4765-A906-9DF4DD70E85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E2561-3390-4BE0-B510-DB889A40E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4500E4-FD21-4AA9-95F6-E585D6A2C53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0436B5-FFDA-4196-A7B4-B70184A5D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>
                <a:latin typeface="Arial" charset="0"/>
              </a:rPr>
              <a:t/>
            </a:r>
            <a:br>
              <a:rPr lang="ru-RU" sz="1800" b="1" smtClean="0">
                <a:latin typeface="Arial" charset="0"/>
              </a:rPr>
            </a:br>
            <a:r>
              <a:rPr lang="ru-RU" sz="1800" b="1" smtClean="0">
                <a:latin typeface="Times New Roman" pitchFamily="18" charset="0"/>
              </a:rPr>
              <a:t>Муниципальное  автономное дошкольное образовательное учреждение городского округа Саранск </a:t>
            </a:r>
            <a:br>
              <a:rPr lang="ru-RU" sz="1800" b="1" smtClean="0">
                <a:latin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</a:rPr>
              <a:t>«Детский сад №112»</a:t>
            </a:r>
            <a:br>
              <a:rPr lang="ru-RU" sz="18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</a:rPr>
            </a:br>
            <a:endParaRPr lang="ru-RU" sz="2400" b="1" smtClean="0"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CC3300"/>
                </a:solidFill>
                <a:latin typeface="Times New Roman" pitchFamily="18" charset="0"/>
              </a:rPr>
              <a:t>Отчет </a:t>
            </a:r>
          </a:p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CC3300"/>
                </a:solidFill>
                <a:latin typeface="Times New Roman" pitchFamily="18" charset="0"/>
              </a:rPr>
              <a:t>о проделанной работе</a:t>
            </a:r>
          </a:p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CC3300"/>
                </a:solidFill>
                <a:latin typeface="Times New Roman" pitchFamily="18" charset="0"/>
              </a:rPr>
              <a:t>в первой младшей группе №8</a:t>
            </a:r>
          </a:p>
          <a:p>
            <a:pPr algn="ctr">
              <a:buFont typeface="Arial" charset="0"/>
              <a:buNone/>
            </a:pPr>
            <a:r>
              <a:rPr lang="ru-RU" sz="2800" b="1" smtClean="0">
                <a:solidFill>
                  <a:srgbClr val="CC3300"/>
                </a:solidFill>
                <a:latin typeface="Times New Roman" pitchFamily="18" charset="0"/>
              </a:rPr>
              <a:t>на тему: «Безопасность»</a:t>
            </a:r>
          </a:p>
          <a:p>
            <a:pPr algn="ctr">
              <a:buFont typeface="Arial" charset="0"/>
              <a:buNone/>
            </a:pPr>
            <a:endParaRPr lang="ru-RU" sz="2800" b="1" smtClean="0">
              <a:solidFill>
                <a:srgbClr val="CC3300"/>
              </a:solidFill>
              <a:latin typeface="Times New Roman" pitchFamily="18" charset="0"/>
            </a:endParaRPr>
          </a:p>
          <a:p>
            <a:pPr algn="r">
              <a:buFont typeface="Arial" charset="0"/>
              <a:buNone/>
            </a:pPr>
            <a:r>
              <a:rPr lang="ru-RU" sz="2000" b="1" smtClean="0">
                <a:solidFill>
                  <a:srgbClr val="CC3300"/>
                </a:solidFill>
                <a:latin typeface="Times New Roman" pitchFamily="18" charset="0"/>
              </a:rPr>
              <a:t>Выполнили:</a:t>
            </a:r>
          </a:p>
          <a:p>
            <a:pPr algn="r">
              <a:buFont typeface="Arial" charset="0"/>
              <a:buNone/>
            </a:pPr>
            <a:r>
              <a:rPr lang="ru-RU" sz="2000" b="1" smtClean="0">
                <a:solidFill>
                  <a:srgbClr val="CC3300"/>
                </a:solidFill>
                <a:latin typeface="Times New Roman" pitchFamily="18" charset="0"/>
              </a:rPr>
              <a:t>Горлышкина Е.В.</a:t>
            </a:r>
          </a:p>
          <a:p>
            <a:pPr algn="r">
              <a:buFont typeface="Arial" charset="0"/>
              <a:buNone/>
            </a:pPr>
            <a:r>
              <a:rPr lang="ru-RU" sz="2000" b="1" smtClean="0">
                <a:solidFill>
                  <a:srgbClr val="CC3300"/>
                </a:solidFill>
                <a:latin typeface="Times New Roman" pitchFamily="18" charset="0"/>
              </a:rPr>
              <a:t>Глухова Г.А.</a:t>
            </a:r>
          </a:p>
        </p:txBody>
      </p:sp>
      <p:pic>
        <p:nvPicPr>
          <p:cNvPr id="41989" name="Picture 2" descr="C:\Users\User\Desktop\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005263"/>
            <a:ext cx="38163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Смотр-конкурс: «Лучшая раскраска по ПДД и пожарной безопасности»</a:t>
            </a:r>
          </a:p>
        </p:txBody>
      </p:sp>
      <p:pic>
        <p:nvPicPr>
          <p:cNvPr id="46084" name="Picture 4" descr="IMG-4d2a2498dbfdb8b675b8cba744fbd657-V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484313"/>
            <a:ext cx="2036762" cy="4525962"/>
          </a:xfrm>
        </p:spPr>
      </p:pic>
      <p:pic>
        <p:nvPicPr>
          <p:cNvPr id="46085" name="Picture 5" descr="IMG-37ed0844bac0397a0e9c105f407e6d70-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557338"/>
            <a:ext cx="2447925" cy="2447925"/>
          </a:xfrm>
          <a:prstGeom prst="rect">
            <a:avLst/>
          </a:prstGeom>
          <a:noFill/>
        </p:spPr>
      </p:pic>
      <p:pic>
        <p:nvPicPr>
          <p:cNvPr id="46086" name="Picture 6" descr="IMG-ddf3620ebc5c6b029d36d793257774ac-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628775"/>
            <a:ext cx="2663825" cy="4175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Смотр-конкурс: «Лучшая раскраска по ПДД и пожарной безопасности»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 flipV="1">
            <a:off x="8780463" y="6308725"/>
            <a:ext cx="69850" cy="7302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50180" name="Picture 4" descr="IMG_20220929_1253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751262" cy="2960688"/>
          </a:xfrm>
          <a:prstGeom prst="rect">
            <a:avLst/>
          </a:prstGeom>
          <a:noFill/>
        </p:spPr>
      </p:pic>
      <p:pic>
        <p:nvPicPr>
          <p:cNvPr id="50181" name="Picture 5" descr="IMG_20220929_1253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12875"/>
            <a:ext cx="3675063" cy="2971800"/>
          </a:xfrm>
          <a:prstGeom prst="rect">
            <a:avLst/>
          </a:prstGeom>
          <a:noFill/>
        </p:spPr>
      </p:pic>
      <p:pic>
        <p:nvPicPr>
          <p:cNvPr id="50182" name="Picture 6" descr="IMG_20220929_1254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3714750"/>
            <a:ext cx="3409950" cy="314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Смотр-конкурс: «Мобильная площадка по ПДД»</a:t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>Изготовление атрибутов (дома, больница, школа, банк, библиотека, музей и т.д.)</a:t>
            </a:r>
          </a:p>
        </p:txBody>
      </p:sp>
      <p:pic>
        <p:nvPicPr>
          <p:cNvPr id="47109" name="Picture 5" descr="C:\112 всё для работы\IMG-e7f35667d877584f635a5afc963bbf79-V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12875"/>
            <a:ext cx="4179888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 descr="C:\112 всё для работы\20210924_10465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4365625"/>
            <a:ext cx="38100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Rectangle 9"/>
          <p:cNvSpPr>
            <a:spLocks noGrp="1"/>
          </p:cNvSpPr>
          <p:nvPr>
            <p:ph type="body" idx="1"/>
          </p:nvPr>
        </p:nvSpPr>
        <p:spPr>
          <a:xfrm flipH="1">
            <a:off x="7905750" y="6669088"/>
            <a:ext cx="411163" cy="1889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800" smtClean="0"/>
          </a:p>
        </p:txBody>
      </p:sp>
      <p:pic>
        <p:nvPicPr>
          <p:cNvPr id="47114" name="Picture 2" descr="C:\112 всё для работы\IMG-bda9dc91ae2c0f04a70b38d85515e44c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412875"/>
            <a:ext cx="37449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Выставка рисунков: «Друзья светофора!»</a:t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>«Безопасные дороги – детям!»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2" name="Picture 4" descr="IMG_20220929_1300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8424862" cy="4625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Выставка рисунков: «Номер пожарной охраны «01»</a:t>
            </a:r>
            <a:br>
              <a:rPr lang="ru-RU" sz="2400" b="1" smtClean="0">
                <a:latin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</a:rPr>
              <a:t>«Безопасность ребенка дома. Спички детям не игрушка»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6" name="Picture 4" descr="IMG_20220929_1259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628775"/>
            <a:ext cx="8207375" cy="4537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4"/>
          <p:cNvSpPr txBox="1">
            <a:spLocks noChangeArrowheads="1"/>
          </p:cNvSpPr>
          <p:nvPr/>
        </p:nvSpPr>
        <p:spPr bwMode="auto">
          <a:xfrm>
            <a:off x="611188" y="500063"/>
            <a:ext cx="7921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Знакомство и изучение знаков ПДД</a:t>
            </a:r>
          </a:p>
        </p:txBody>
      </p:sp>
      <p:pic>
        <p:nvPicPr>
          <p:cNvPr id="26626" name="Рисунок 5" descr="Kartinki_pro_bezopasnost_na_doroge_1_090511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644900"/>
            <a:ext cx="2786062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C:\112 всё для работы\IMG-bda9dc91ae2c0f04a70b38d85515e44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916113"/>
            <a:ext cx="38576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 по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пдд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«Законы улиц и дорог»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C:\112 всё для работы\IMG-bda9dc91ae2c0f04a70b38d85515e44c-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" y="2428875"/>
            <a:ext cx="3857625" cy="3524250"/>
          </a:xfrm>
        </p:spPr>
      </p:pic>
      <p:pic>
        <p:nvPicPr>
          <p:cNvPr id="28675" name="Picture 5" descr="C:\112 всё для работы\IMG-e7f35667d877584f635a5afc963bbf79-V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3000375"/>
            <a:ext cx="37480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Дидактическая игра по пожарной безопасности: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 такое хорошо, и что такое плохо»</a:t>
            </a:r>
            <a:endParaRPr lang="ru-RU" dirty="0"/>
          </a:p>
        </p:txBody>
      </p:sp>
      <p:pic>
        <p:nvPicPr>
          <p:cNvPr id="30722" name="Picture 3" descr="C:\112 всё для работы\IMG-0fb160f57de94c11e565220ff9dff8bb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2786063"/>
            <a:ext cx="4786312" cy="3473450"/>
          </a:xfrm>
        </p:spPr>
      </p:pic>
      <p:pic>
        <p:nvPicPr>
          <p:cNvPr id="30723" name="Picture 4" descr="C:\112 всё для работы\IMG-b64bcb1a52a363e641489544b8c1532e-V.jpg"/>
          <p:cNvPicPr>
            <a:picLocks noChangeAspect="1" noChangeArrowheads="1"/>
          </p:cNvPicPr>
          <p:nvPr/>
        </p:nvPicPr>
        <p:blipFill>
          <a:blip r:embed="rId3"/>
          <a:srcRect r="6024"/>
          <a:stretch>
            <a:fillRect/>
          </a:stretch>
        </p:blipFill>
        <p:spPr bwMode="auto">
          <a:xfrm>
            <a:off x="5786438" y="3857625"/>
            <a:ext cx="29654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игры по безопасности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Содержимое 3" descr="DSCN58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433513"/>
            <a:ext cx="7273925" cy="512921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Лэпбук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«Транспорт или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мире дорог»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Содержимое 3" descr="DSCN582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433513"/>
            <a:ext cx="7416800" cy="51831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cap="all" spc="17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Презентация по безопасности жизнедеятельности детей дошкольного возраста</a:t>
            </a:r>
            <a:endParaRPr lang="ru-RU" sz="4000" cap="all" spc="17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15362" name="Picture 2" descr="http://vestirama.ru/assets/templates/images/photo/b8f591bdfb9fe8ef7e1a90800f07428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7375"/>
            <a:ext cx="10044113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НОД по лепке «Пожарная машина»</a:t>
            </a:r>
            <a:endParaRPr lang="ru-RU" b="1" dirty="0"/>
          </a:p>
        </p:txBody>
      </p:sp>
      <p:pic>
        <p:nvPicPr>
          <p:cNvPr id="34818" name="Picture 2" descr="C:\112 всё для работы\20210927_0919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71813" y="1714500"/>
            <a:ext cx="5080000" cy="2286000"/>
          </a:xfrm>
        </p:spPr>
      </p:pic>
      <p:pic>
        <p:nvPicPr>
          <p:cNvPr id="34819" name="Picture 3" descr="C:\112 всё для работы\20210924_10465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4143375"/>
            <a:ext cx="381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smtClean="0">
                <a:latin typeface="Times New Roman" pitchFamily="18" charset="0"/>
              </a:rPr>
              <a:t>Чтение художественной литературы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773238"/>
            <a:ext cx="640873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Папки-передвижки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«Безопасность ребенка»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0" name="Содержимое 3" descr="DSCN583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565400"/>
            <a:ext cx="4392612" cy="3294063"/>
          </a:xfrm>
        </p:spPr>
      </p:pic>
      <p:pic>
        <p:nvPicPr>
          <p:cNvPr id="37891" name="Рисунок 4" descr="DSCN583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565400"/>
            <a:ext cx="4379912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методической литературы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4" name="Содержимое 3" descr="DSCN583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412875"/>
            <a:ext cx="7775575" cy="52387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Составляем рассказы по схемам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38" name="Содержимое 3" descr="DSCN584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25538"/>
            <a:ext cx="7704137" cy="539908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latin typeface="Times New Roman" pitchFamily="18" charset="0"/>
              </a:rPr>
              <a:t>Работа с родителями: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>
                <a:latin typeface="Times New Roman" pitchFamily="18" charset="0"/>
              </a:rPr>
              <a:t>Консультации</a:t>
            </a:r>
          </a:p>
          <a:p>
            <a:pPr algn="ctr">
              <a:buFont typeface="Arial" charset="0"/>
              <a:buNone/>
            </a:pPr>
            <a:endParaRPr lang="ru-RU" b="1" smtClean="0">
              <a:latin typeface="Times New Roman" pitchFamily="18" charset="0"/>
            </a:endParaRPr>
          </a:p>
        </p:txBody>
      </p:sp>
      <p:pic>
        <p:nvPicPr>
          <p:cNvPr id="43012" name="Рисунок 4" descr="DSCN58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565400"/>
            <a:ext cx="37449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IMG_20220919_0713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565400"/>
            <a:ext cx="3960812" cy="3455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latin typeface="Times New Roman" pitchFamily="18" charset="0"/>
              </a:rPr>
              <a:t>Работа с родителями: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b="1" smtClean="0"/>
              <a:t>Анкетирование: «Кто должен формировать культуру безопасности у детей?»</a:t>
            </a:r>
          </a:p>
          <a:p>
            <a:pPr algn="ctr">
              <a:buFont typeface="Arial" charset="0"/>
              <a:buNone/>
            </a:pPr>
            <a:endParaRPr lang="ru-RU" b="1" smtClean="0"/>
          </a:p>
        </p:txBody>
      </p:sp>
      <p:pic>
        <p:nvPicPr>
          <p:cNvPr id="44036" name="Picture 4" descr="IMG_20220919_0716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781300"/>
            <a:ext cx="5832475" cy="367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7" descr="img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2357438" y="1000125"/>
            <a:ext cx="54292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  <a:cs typeface="Aharoni" pitchFamily="2" charset="-79"/>
              </a:rPr>
              <a:t>В целях повышения безопасности детей и обучению их адекватным действиям при угрозе и возникновению пожаров, соблюдения правил дорожного движения, безопасности дома и на улице в течение месячника безопасности детей, мероприятия в нашей первой младшей группе №8 строились по нескольким направлениям, а именно:</a:t>
            </a:r>
          </a:p>
          <a:p>
            <a:r>
              <a:rPr lang="ru-RU" sz="2000">
                <a:latin typeface="Calibri" pitchFamily="34" charset="0"/>
                <a:cs typeface="Aharoni" pitchFamily="2" charset="-79"/>
              </a:rPr>
              <a:t>–по направлению дорожной безопасности детей;</a:t>
            </a:r>
          </a:p>
          <a:p>
            <a:r>
              <a:rPr lang="ru-RU" sz="2000">
                <a:latin typeface="Calibri" pitchFamily="34" charset="0"/>
                <a:cs typeface="Aharoni" pitchFamily="2" charset="-79"/>
              </a:rPr>
              <a:t>–по направлению пожарной безопасности детей;</a:t>
            </a:r>
          </a:p>
          <a:p>
            <a:r>
              <a:rPr lang="ru-RU" sz="2000">
                <a:latin typeface="Calibri" pitchFamily="34" charset="0"/>
                <a:cs typeface="Aharoni" pitchFamily="2" charset="-79"/>
              </a:rPr>
              <a:t>-по направлению безопасности собственной жизнедеятельности детей.</a:t>
            </a:r>
          </a:p>
          <a:p>
            <a:r>
              <a:rPr lang="ru-RU" sz="2000">
                <a:latin typeface="Calibri" pitchFamily="34" charset="0"/>
                <a:cs typeface="Aharoni" pitchFamily="2" charset="-79"/>
              </a:rPr>
              <a:t>Цели и задачи проведения месячника: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395288" y="1341438"/>
            <a:ext cx="8208962" cy="2303462"/>
          </a:xfrm>
        </p:spPr>
        <p:txBody>
          <a:bodyPr/>
          <a:lstStyle/>
          <a:p>
            <a:r>
              <a:rPr lang="ru-RU" smtClean="0"/>
              <a:t>Обучение правилам безопасности и привитие навыков правильных действий в природе, быту, на дороге.</a:t>
            </a:r>
          </a:p>
        </p:txBody>
      </p:sp>
      <p:pic>
        <p:nvPicPr>
          <p:cNvPr id="18435" name="Picture 2" descr="C:\Users\User\Desktop\hello_html_6bdf9b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997200"/>
            <a:ext cx="850106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Ð¦ÐµÐ»Ñ Ð¿ÑÐ¾Ð²ÐµÐ´ÐµÐ½Ð¸Ñ Ð¼ÐµÑÑÑÐ½Ð¸ÐºÐ° Ð±ÐµÐ·Ð¾Ð¿Ð°ÑÐ½Ð¾ÑÑÐ¸: Ð¡Ð¸ÑÑÐµÐ¼Ð°ÑÐ¸Ð·Ð¸ÑÐ¾Ð²Ð°ÑÑ Ð·Ð½Ð°Ð½Ð¸Ñ Ð´ÐµÑÐµÐ¹ Ð¾ Ð¿ÑÐ¸Ñ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01188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700" smtClean="0"/>
              <a:t>    Взрослые заботятся о детях, любят, оберегают их, хотят, чтобы они выросли здоровыми, но к сожалению, возникают ситуации, когда ребенок остается один на один с опасностью. Одной из главных задач в системе дошкольного воспитания, является задача – сохранение и укрепление здоровья детей, а это невозможно, если ребенок не научится и не сможет распознать негативные и добрые намерения окружающих. Поэтому, работа по воспитанию у детей основ безопасности жизнедеятельности является особенно актуальной.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611188" y="1125538"/>
            <a:ext cx="8220075" cy="3657600"/>
          </a:xfrm>
        </p:spPr>
        <p:txBody>
          <a:bodyPr/>
          <a:lstStyle/>
          <a:p>
            <a:r>
              <a:rPr lang="ru-RU" b="1" i="1" smtClean="0"/>
              <a:t>Для реализации месячника, были организованны следующие мероприятия:</a:t>
            </a:r>
            <a:endParaRPr lang="ru-RU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Мероприятия</a:t>
            </a:r>
          </a:p>
        </p:txBody>
      </p:sp>
      <p:sp>
        <p:nvSpPr>
          <p:cNvPr id="225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smtClean="0"/>
              <a:t>Проведение бесед с воспитанниками по вопросам культуры безопасности жизнедеятельности;</a:t>
            </a:r>
          </a:p>
          <a:p>
            <a:r>
              <a:rPr lang="ru-RU" sz="2000" smtClean="0"/>
              <a:t>Сюжетно-ролевые игры;</a:t>
            </a:r>
          </a:p>
          <a:p>
            <a:r>
              <a:rPr lang="ru-RU" sz="2000" smtClean="0"/>
              <a:t>Дидактические игры;</a:t>
            </a:r>
          </a:p>
          <a:p>
            <a:r>
              <a:rPr lang="ru-RU" sz="2000" smtClean="0"/>
              <a:t>Заучивание стихотворений;</a:t>
            </a:r>
          </a:p>
          <a:p>
            <a:r>
              <a:rPr lang="ru-RU" sz="2000" smtClean="0"/>
              <a:t>Раскраски;</a:t>
            </a:r>
          </a:p>
          <a:p>
            <a:r>
              <a:rPr lang="ru-RU" sz="2000" smtClean="0"/>
              <a:t>Чтение художественной литературы;</a:t>
            </a:r>
          </a:p>
          <a:p>
            <a:r>
              <a:rPr lang="ru-RU" sz="2000" smtClean="0"/>
              <a:t>Рассматривание и изучение иллюстраций, знаков ПДД.</a:t>
            </a:r>
          </a:p>
          <a:p>
            <a:r>
              <a:rPr lang="ru-RU" sz="2000" smtClean="0"/>
              <a:t>Работа с родителями. </a:t>
            </a:r>
          </a:p>
        </p:txBody>
      </p:sp>
      <p:pic>
        <p:nvPicPr>
          <p:cNvPr id="22531" name="Рисунок 4" descr="7647_9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8650" y="3143250"/>
            <a:ext cx="2005013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latin typeface="Times New Roman" pitchFamily="18" charset="0"/>
              </a:rPr>
              <a:t>Смотр-конкурс на лучший уголок по обучению детей правилам безопасного поведения на дорогах</a:t>
            </a:r>
          </a:p>
        </p:txBody>
      </p:sp>
      <p:sp>
        <p:nvSpPr>
          <p:cNvPr id="45061" name="Rectangl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62" name="Picture 6" descr="IMG_20220919_071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7777163" cy="446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343</Words>
  <Application>Microsoft Office PowerPoint</Application>
  <PresentationFormat>Экран (4:3)</PresentationFormat>
  <Paragraphs>50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Calibri</vt:lpstr>
      <vt:lpstr>Arial</vt:lpstr>
      <vt:lpstr>Times New Roman</vt:lpstr>
      <vt:lpstr>Aharoni</vt:lpstr>
      <vt:lpstr>Тема Office</vt:lpstr>
      <vt:lpstr> Муниципальное  автономное дошкольное образовательное учреждение городского округа Саранск  «Детский сад №112»  </vt:lpstr>
      <vt:lpstr>Слайд 2</vt:lpstr>
      <vt:lpstr>Слайд 3</vt:lpstr>
      <vt:lpstr>Задачи:</vt:lpstr>
      <vt:lpstr>Слайд 5</vt:lpstr>
      <vt:lpstr>Актуальность:</vt:lpstr>
      <vt:lpstr>Для реализации месячника, были организованны следующие мероприятия:</vt:lpstr>
      <vt:lpstr>Мероприятия</vt:lpstr>
      <vt:lpstr>Смотр-конкурс на лучший уголок по обучению детей правилам безопасного поведения на дорогах</vt:lpstr>
      <vt:lpstr>Смотр-конкурс: «Лучшая раскраска по ПДД и пожарной безопасности»</vt:lpstr>
      <vt:lpstr>Смотр-конкурс: «Лучшая раскраска по ПДД и пожарной безопасности»</vt:lpstr>
      <vt:lpstr>Смотр-конкурс: «Мобильная площадка по ПДД» Изготовление атрибутов (дома, больница, школа, банк, библиотека, музей и т.д.)</vt:lpstr>
      <vt:lpstr>Выставка рисунков: «Друзья светофора!» «Безопасные дороги – детям!»</vt:lpstr>
      <vt:lpstr>Выставка рисунков: «Номер пожарной охраны «01» «Безопасность ребенка дома. Спички детям не игрушка»</vt:lpstr>
      <vt:lpstr>Слайд 15</vt:lpstr>
      <vt:lpstr>Дидактическая игра по пдд: «Законы улиц и дорог»</vt:lpstr>
      <vt:lpstr>  Дидактическая игра по пожарной безопасности: «Что такое хорошо, и что такое плохо»</vt:lpstr>
      <vt:lpstr>Дидактические игры по безопасности</vt:lpstr>
      <vt:lpstr>Лэпбук «Транспорт или  в мире дорог» </vt:lpstr>
      <vt:lpstr>НОД по лепке «Пожарная машина»</vt:lpstr>
      <vt:lpstr>Чтение художественной литературы</vt:lpstr>
      <vt:lpstr>Папки-передвижки «Безопасность ребенка»</vt:lpstr>
      <vt:lpstr>Использование методической литературы</vt:lpstr>
      <vt:lpstr>Составляем рассказы по схемам</vt:lpstr>
      <vt:lpstr>Работа с родителями:</vt:lpstr>
      <vt:lpstr>Работа с родителями: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Ранько Елена</dc:creator>
  <cp:lastModifiedBy>User</cp:lastModifiedBy>
  <cp:revision>138</cp:revision>
  <dcterms:created xsi:type="dcterms:W3CDTF">2016-12-18T16:06:27Z</dcterms:created>
  <dcterms:modified xsi:type="dcterms:W3CDTF">2022-10-03T13:39:44Z</dcterms:modified>
</cp:coreProperties>
</file>