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8" r:id="rId1"/>
  </p:sldMasterIdLst>
  <p:notesMasterIdLst>
    <p:notesMasterId r:id="rId37"/>
  </p:notesMasterIdLst>
  <p:sldIdLst>
    <p:sldId id="257" r:id="rId2"/>
    <p:sldId id="513" r:id="rId3"/>
    <p:sldId id="259" r:id="rId4"/>
    <p:sldId id="506" r:id="rId5"/>
    <p:sldId id="574" r:id="rId6"/>
    <p:sldId id="565" r:id="rId7"/>
    <p:sldId id="328" r:id="rId8"/>
    <p:sldId id="516" r:id="rId9"/>
    <p:sldId id="563" r:id="rId10"/>
    <p:sldId id="266" r:id="rId11"/>
    <p:sldId id="454" r:id="rId12"/>
    <p:sldId id="267" r:id="rId13"/>
    <p:sldId id="463" r:id="rId14"/>
    <p:sldId id="269" r:id="rId15"/>
    <p:sldId id="469" r:id="rId16"/>
    <p:sldId id="569" r:id="rId17"/>
    <p:sldId id="270" r:id="rId18"/>
    <p:sldId id="562" r:id="rId19"/>
    <p:sldId id="538" r:id="rId20"/>
    <p:sldId id="570" r:id="rId21"/>
    <p:sldId id="561" r:id="rId22"/>
    <p:sldId id="572" r:id="rId23"/>
    <p:sldId id="272" r:id="rId24"/>
    <p:sldId id="545" r:id="rId25"/>
    <p:sldId id="351" r:id="rId26"/>
    <p:sldId id="511" r:id="rId27"/>
    <p:sldId id="575" r:id="rId28"/>
    <p:sldId id="275" r:id="rId29"/>
    <p:sldId id="554" r:id="rId30"/>
    <p:sldId id="573" r:id="rId31"/>
    <p:sldId id="564" r:id="rId32"/>
    <p:sldId id="560" r:id="rId33"/>
    <p:sldId id="291" r:id="rId34"/>
    <p:sldId id="567" r:id="rId35"/>
    <p:sldId id="568" r:id="rId3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7F7F7"/>
    <a:srgbClr val="CCECFF"/>
    <a:srgbClr val="00FF00"/>
    <a:srgbClr val="FF3399"/>
    <a:srgbClr val="660033"/>
    <a:srgbClr val="5A2606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786" autoAdjust="0"/>
    <p:restoredTop sz="98971" autoAdjust="0"/>
  </p:normalViewPr>
  <p:slideViewPr>
    <p:cSldViewPr>
      <p:cViewPr varScale="1">
        <p:scale>
          <a:sx n="116" d="100"/>
          <a:sy n="116" d="100"/>
        </p:scale>
        <p:origin x="-149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0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A7F6864-8B25-425A-B50F-A1CAB91A571F}" type="datetimeFigureOut">
              <a:rPr lang="ru-RU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C1EBF82-3831-4CE0-85F0-41E13F69EB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310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695263-07BD-4505-BDAC-77442CEFDFBB}" type="datetimeFigureOut">
              <a:rPr lang="ru-RU" smtClean="0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010012-9632-4A81-B685-E0FF9BEF87C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D134D2-2E14-44BC-827A-3AE4384B9255}" type="datetimeFigureOut">
              <a:rPr lang="ru-RU" smtClean="0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C6918F-BD9D-48D9-8D06-7C78E7BE9B5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D6489E-BD91-4B1B-882B-0E4DE67DABD1}" type="datetimeFigureOut">
              <a:rPr lang="ru-RU" smtClean="0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E53C16-C988-456E-B693-6FB21D570BD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A137A-0944-465B-88BB-DFE3645E85EF}" type="datetimeFigureOut">
              <a:rPr lang="ru-RU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473CF-DAA6-4674-8C56-2C19E25A74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8BAD1D-6A60-4F4D-AF97-FBB2BB7A13A3}" type="datetimeFigureOut">
              <a:rPr lang="ru-RU" smtClean="0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C2062A-8606-48AD-A2BE-1E04E084C58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B4EEDA-4577-4149-9CFD-C05C834AC9D4}" type="datetimeFigureOut">
              <a:rPr lang="ru-RU" smtClean="0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D1D11F-E0A8-48C2-9019-B1DA21B74A7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D63171-8D1A-4A8A-9CF7-6450792CB474}" type="datetimeFigureOut">
              <a:rPr lang="ru-RU" smtClean="0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535AF-3123-4C03-8B70-AA47040E6F7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7469C1-007D-4CE5-9F94-6F0924DAF6E4}" type="datetimeFigureOut">
              <a:rPr lang="ru-RU" smtClean="0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DD101-12D4-4EB7-A503-4B3116156D2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46F796-6607-4A58-AC58-4340AF19AB06}" type="datetimeFigureOut">
              <a:rPr lang="ru-RU" smtClean="0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C88C32-D78A-4D6B-A27D-95933BF451F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199F87-024D-498D-9E69-7E9ECF9E5BC4}" type="datetimeFigureOut">
              <a:rPr lang="ru-RU" smtClean="0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4D489B-A409-41F6-910C-CA2BD0DAC9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264C50-C948-4BE5-892C-DAA3A74F002E}" type="datetimeFigureOut">
              <a:rPr lang="ru-RU" smtClean="0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pPr>
              <a:defRPr/>
            </a:pPr>
            <a:fld id="{D15BB0FD-5F6C-48D7-BA8F-2C02DBC7D8A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pPr>
              <a:defRPr/>
            </a:pPr>
            <a:fld id="{28ADFFDC-8258-4147-AE3B-C844E21F5876}" type="datetimeFigureOut">
              <a:rPr lang="ru-RU" smtClean="0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22CC27-343E-47AD-9E61-EB4EFD3FC4A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295C3E9D-BB74-4E50-A4BB-AC2C66FE492F}" type="datetimeFigureOut">
              <a:rPr lang="ru-RU" smtClean="0"/>
              <a:pPr>
                <a:defRPr/>
              </a:pPr>
              <a:t>13.11.2017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35A5626-DB9B-44F3-BC15-3534E7235FB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  <p:sldLayoutId id="2147484010" r:id="rId12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45902" y="1220565"/>
            <a:ext cx="8352927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800" b="1" dirty="0">
                <a:ln w="11430">
                  <a:solidFill>
                    <a:srgbClr val="00B050"/>
                  </a:solidFill>
                </a:ln>
                <a:solidFill>
                  <a:srgbClr val="00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cs typeface="+mn-cs"/>
              </a:rPr>
              <a:t>ПОРТФОЛИО</a:t>
            </a:r>
          </a:p>
        </p:txBody>
      </p:sp>
      <p:sp>
        <p:nvSpPr>
          <p:cNvPr id="15362" name="Прямоугольник 3"/>
          <p:cNvSpPr>
            <a:spLocks noChangeArrowheads="1"/>
          </p:cNvSpPr>
          <p:nvPr/>
        </p:nvSpPr>
        <p:spPr bwMode="auto">
          <a:xfrm>
            <a:off x="701675" y="2344738"/>
            <a:ext cx="7848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Земцовой </a:t>
            </a:r>
            <a:r>
              <a:rPr lang="ru-RU" sz="24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Светланы </a:t>
            </a:r>
            <a:r>
              <a:rPr lang="ru-RU" sz="24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Владими</a:t>
            </a:r>
            <a:r>
              <a:rPr lang="ru-RU" sz="24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4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овны</a:t>
            </a:r>
            <a:r>
              <a:rPr lang="ru-RU" sz="24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ru-RU" sz="24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воспитателя </a:t>
            </a:r>
            <a:br>
              <a:rPr lang="ru-RU" sz="24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МАДОУ «Центр развития ребенка – детский сад №4»</a:t>
            </a:r>
          </a:p>
          <a:p>
            <a:pPr algn="ctr"/>
            <a:r>
              <a:rPr lang="ru-RU" sz="24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г.о.Саранск</a:t>
            </a:r>
            <a:endParaRPr lang="ru-RU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Прямоугольник 5"/>
          <p:cNvSpPr>
            <a:spLocks noChangeArrowheads="1"/>
          </p:cNvSpPr>
          <p:nvPr/>
        </p:nvSpPr>
        <p:spPr bwMode="auto">
          <a:xfrm>
            <a:off x="187450" y="3859213"/>
            <a:ext cx="640077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</a:rPr>
              <a:t>Дата рождения: </a:t>
            </a:r>
            <a:r>
              <a:rPr lang="ru-RU" b="1" dirty="0" smtClean="0">
                <a:latin typeface="Times New Roman" pitchFamily="18" charset="0"/>
              </a:rPr>
              <a:t>10.11.1986 г</a:t>
            </a:r>
            <a:r>
              <a:rPr lang="ru-RU" b="1" dirty="0">
                <a:latin typeface="Times New Roman" pitchFamily="18" charset="0"/>
              </a:rPr>
              <a:t>.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</a:rPr>
              <a:t>Профессиональное образование: 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latin typeface="Times New Roman" pitchFamily="18" charset="0"/>
              </a:rPr>
              <a:t>МГПИ им</a:t>
            </a:r>
            <a:r>
              <a:rPr lang="ru-RU" b="1" dirty="0">
                <a:latin typeface="Times New Roman" pitchFamily="18" charset="0"/>
              </a:rPr>
              <a:t>. М.Е. Евсевьева, специальность: </a:t>
            </a:r>
            <a:r>
              <a:rPr lang="ru-RU" b="1" dirty="0" smtClean="0">
                <a:latin typeface="Times New Roman" pitchFamily="18" charset="0"/>
              </a:rPr>
              <a:t>«Русский язык и литература»,   квалификация</a:t>
            </a:r>
            <a:r>
              <a:rPr lang="ru-RU" b="1" dirty="0">
                <a:latin typeface="Times New Roman" pitchFamily="18" charset="0"/>
              </a:rPr>
              <a:t>: </a:t>
            </a:r>
            <a:r>
              <a:rPr lang="ru-RU" b="1" dirty="0" smtClean="0">
                <a:latin typeface="Times New Roman" pitchFamily="18" charset="0"/>
              </a:rPr>
              <a:t>учитель русского языка 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latin typeface="Times New Roman" pitchFamily="18" charset="0"/>
              </a:rPr>
              <a:t>и литературы.</a:t>
            </a:r>
            <a:endParaRPr lang="ru-RU" b="1" dirty="0">
              <a:latin typeface="Times New Roman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</a:rPr>
              <a:t>№диплома: </a:t>
            </a:r>
            <a:r>
              <a:rPr lang="ru-RU" b="1" dirty="0" smtClean="0">
                <a:latin typeface="Times New Roman" pitchFamily="18" charset="0"/>
              </a:rPr>
              <a:t>3016, 30 января 2012г.</a:t>
            </a:r>
            <a:endParaRPr lang="ru-RU" b="1" dirty="0">
              <a:latin typeface="Times New Roman" pitchFamily="18" charset="0"/>
            </a:endParaRP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</a:rPr>
              <a:t>Стаж педагогической работы: </a:t>
            </a:r>
            <a:r>
              <a:rPr lang="ru-RU" b="1" dirty="0" smtClean="0">
                <a:latin typeface="Times New Roman" pitchFamily="18" charset="0"/>
              </a:rPr>
              <a:t>4 года</a:t>
            </a:r>
            <a:endParaRPr lang="ru-RU" b="1" dirty="0">
              <a:latin typeface="Times New Roman" pitchFamily="18" charset="0"/>
            </a:endParaRP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</a:rPr>
              <a:t>Общий трудовой стаж: </a:t>
            </a:r>
            <a:r>
              <a:rPr lang="ru-RU" b="1" dirty="0" smtClean="0">
                <a:latin typeface="Times New Roman" pitchFamily="18" charset="0"/>
              </a:rPr>
              <a:t>10 </a:t>
            </a:r>
            <a:r>
              <a:rPr lang="ru-RU" b="1" dirty="0">
                <a:latin typeface="Times New Roman" pitchFamily="18" charset="0"/>
              </a:rPr>
              <a:t>лет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</a:rPr>
              <a:t>Наличие квалификационной категории: </a:t>
            </a:r>
            <a:r>
              <a:rPr lang="ru-RU" b="1" dirty="0">
                <a:latin typeface="Times New Roman" pitchFamily="18" charset="0"/>
              </a:rPr>
              <a:t>не имею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</a:rPr>
              <a:t>Звание: </a:t>
            </a:r>
            <a:r>
              <a:rPr lang="ru-RU" b="1" dirty="0">
                <a:latin typeface="Times New Roman" pitchFamily="18" charset="0"/>
              </a:rPr>
              <a:t>не имею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7450" y="79102"/>
            <a:ext cx="8712968" cy="95410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all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  <a:endParaRPr lang="ru-RU" sz="2800" b="1" cap="all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  <p:pic>
        <p:nvPicPr>
          <p:cNvPr id="2" name="Picture 2" descr="C:\Users\Светлана\Desktop\zemtsova_svetlana_vladimirovna_49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001" y="4005064"/>
            <a:ext cx="1732276" cy="216000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116632"/>
            <a:ext cx="8280920" cy="8032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0" dirty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Наличие публикаций, включая интернет- публикации</a:t>
            </a:r>
            <a:r>
              <a:rPr lang="ru-RU" sz="5400" kern="0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kern="0" dirty="0">
              <a:ln>
                <a:solidFill>
                  <a:srgbClr val="00B050"/>
                </a:solidFill>
              </a:ln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24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Адреса сайтов: </a:t>
            </a:r>
            <a:endParaRPr lang="ru-RU" sz="2400" b="1" u="sng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sz="2400" kern="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www.maam.ru/detskijsad/scenarii-utrenika-vo-2-mladshei-grupe-mamin-den.html</a:t>
            </a:r>
            <a:endParaRPr lang="ru-RU" sz="2400" kern="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https://pedjournal.ru/pub.html?id=47088</a:t>
            </a:r>
            <a:endParaRPr lang="ru-RU" sz="2400" kern="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https://nsportal.ru/detskiy-sad/risovanie/2017/09/16/konspekt-nod-po-risovaniyu-v-starshey-gruppe-pogranichnik-s-sobakoy</a:t>
            </a:r>
            <a:endParaRPr lang="ru-RU" sz="2400" kern="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kern="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kern="0" dirty="0">
              <a:ln>
                <a:solidFill>
                  <a:srgbClr val="00B050"/>
                </a:solidFill>
              </a:ln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kern="0" dirty="0">
              <a:ln>
                <a:solidFill>
                  <a:srgbClr val="00B050"/>
                </a:solidFill>
              </a:ln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:\Users\Светлана\Desktop\Работа\Аттестация\Дипломы\svidetelstvo-2873344-12403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11219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23" name="Picture 39" descr="C:\Users\Светлана\Desktop\Работа\Аттестация\Дипломы\Scan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692696"/>
            <a:ext cx="3560197" cy="48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24" name="Picture 40" descr="C:\Users\Светлана\Desktop\Работа\Аттестация\Дипломы\Scan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515" y="2060848"/>
            <a:ext cx="3455485" cy="47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58903"/>
            <a:ext cx="8568952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kern="0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4800" b="1" kern="0" dirty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Результаты участия воспитанников в:</a:t>
            </a:r>
            <a:br>
              <a:rPr lang="ru-RU" sz="4800" b="1" kern="0" dirty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kern="0" dirty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конкурсах;</a:t>
            </a:r>
            <a:br>
              <a:rPr lang="ru-RU" sz="4800" b="1" kern="0" dirty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kern="0" dirty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выставках;</a:t>
            </a:r>
            <a:br>
              <a:rPr lang="ru-RU" sz="4800" b="1" kern="0" dirty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kern="0" dirty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турнирах; </a:t>
            </a:r>
            <a:br>
              <a:rPr lang="ru-RU" sz="4800" b="1" kern="0" dirty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kern="0" dirty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соревнованиях;</a:t>
            </a:r>
            <a:br>
              <a:rPr lang="ru-RU" sz="4800" b="1" kern="0" dirty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kern="0" dirty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акциях;</a:t>
            </a:r>
            <a:br>
              <a:rPr lang="ru-RU" sz="4800" b="1" kern="0" dirty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kern="0" dirty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фестивалях.</a:t>
            </a:r>
            <a:endParaRPr lang="ru-RU" sz="4800" kern="0" dirty="0">
              <a:ln>
                <a:solidFill>
                  <a:srgbClr val="00B050"/>
                </a:solidFill>
              </a:ln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93" name="Picture 37" descr="C:\Users\Светлана\Desktop\Работа\Аттестация\Дипломы\34172В1.1.2017.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2" y="0"/>
            <a:ext cx="3310395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94" name="Picture 38" descr="C:\Users\Светлана\Desktop\Работа\Аттестация\Дипломы\Scan0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712411"/>
            <a:ext cx="3403131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Светлана\Documents\Scan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091" y="2132856"/>
            <a:ext cx="3402909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42727" y="172413"/>
            <a:ext cx="8136904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kern="0" dirty="0">
              <a:ln>
                <a:solidFill>
                  <a:srgbClr val="00B05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kern="0" dirty="0">
              <a:ln>
                <a:solidFill>
                  <a:srgbClr val="00B05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0" dirty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Наличие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0" dirty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авторских программ,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0" dirty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методических пособий.</a:t>
            </a:r>
            <a:endParaRPr lang="ru-RU" sz="5400" b="1" kern="0" dirty="0">
              <a:ln>
                <a:solidFill>
                  <a:srgbClr val="00B050"/>
                </a:solidFill>
              </a:ln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H:\аттестация моя\программа 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1"/>
          <a:stretch>
            <a:fillRect/>
          </a:stretch>
        </p:blipFill>
        <p:spPr bwMode="auto">
          <a:xfrm>
            <a:off x="0" y="-1"/>
            <a:ext cx="3128280" cy="45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F:\Аттестация\Дипломы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764704"/>
            <a:ext cx="3350325" cy="46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Аттестация\Дипломы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36" y="2440968"/>
            <a:ext cx="3219464" cy="44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Аттестация\Дипломы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3224"/>
            <a:ext cx="4606685" cy="63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72307" y="1656727"/>
            <a:ext cx="8280920" cy="33855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0" dirty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4000" b="1" kern="0" dirty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на научно- практических конференциях, педагогических чтениях, семинарах, секциях,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kern="0" dirty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методических объединениях.</a:t>
            </a:r>
            <a:endParaRPr lang="ru-RU" sz="4000" kern="0" dirty="0">
              <a:ln>
                <a:solidFill>
                  <a:srgbClr val="00B050"/>
                </a:solidFill>
              </a:ln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ocuments\Scan0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982" y="326551"/>
            <a:ext cx="4580842" cy="63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Box 2"/>
          <p:cNvSpPr txBox="1">
            <a:spLocks noChangeArrowheads="1"/>
          </p:cNvSpPr>
          <p:nvPr/>
        </p:nvSpPr>
        <p:spPr bwMode="auto">
          <a:xfrm>
            <a:off x="4716017" y="1412875"/>
            <a:ext cx="442798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Всероссийская конференция 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«Воспитание гражданственности, нравственно-патриотических качеств у детей дошкольного возраста»</a:t>
            </a: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Доклад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 тему: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itchFamily="18" charset="0"/>
              </a:rPr>
              <a:t>«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нравственно-патриотических чувств у детей дошкольного возраста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условиях ФГОС дошкольного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образования» 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05.09.2017 г.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8067" name="Picture 3" descr="C:\Users\Светлана\Desktop\Работа\Аттестация\Дипломы\8663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456416" cy="63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C:\Users\Светлана\Desktop\Работа\Аттестация\Дипломы\Scan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1518" y="-457200"/>
            <a:ext cx="10049997" cy="73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Box 5"/>
          <p:cNvSpPr txBox="1">
            <a:spLocks noChangeArrowheads="1"/>
          </p:cNvSpPr>
          <p:nvPr/>
        </p:nvSpPr>
        <p:spPr bwMode="auto">
          <a:xfrm>
            <a:off x="5834521" y="1261167"/>
            <a:ext cx="3319849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/>
              <a:t>            </a:t>
            </a:r>
            <a:endParaRPr lang="ru-RU" sz="2000" b="1" dirty="0" smtClean="0"/>
          </a:p>
          <a:p>
            <a:endParaRPr lang="ru-RU" sz="2000" b="1" dirty="0"/>
          </a:p>
          <a:p>
            <a:r>
              <a:rPr lang="ru-RU" sz="2000" b="1" dirty="0" smtClean="0"/>
              <a:t>              </a:t>
            </a:r>
            <a:r>
              <a:rPr lang="ru-RU" sz="2000" b="1" dirty="0" err="1" smtClean="0"/>
              <a:t>Вебинар</a:t>
            </a:r>
            <a:endParaRPr lang="ru-RU" sz="2000" b="1" dirty="0"/>
          </a:p>
          <a:p>
            <a:pPr algn="ctr"/>
            <a:r>
              <a:rPr lang="ru-RU" dirty="0" smtClean="0"/>
              <a:t>«Проведение коррекционной работы с дошкольниками с тяжелыми нарушениями речи с использованием интерактивного и настольного игрового материала».</a:t>
            </a:r>
            <a:endParaRPr lang="ru-RU" dirty="0"/>
          </a:p>
          <a:p>
            <a:pPr algn="ctr"/>
            <a:r>
              <a:rPr lang="ru-RU" dirty="0"/>
              <a:t>                                     </a:t>
            </a:r>
            <a:r>
              <a:rPr lang="ru-RU" dirty="0" smtClean="0"/>
              <a:t>09.08.2017г.</a:t>
            </a:r>
            <a:endParaRPr lang="ru-RU" dirty="0"/>
          </a:p>
          <a:p>
            <a:endParaRPr lang="ru-RU" dirty="0"/>
          </a:p>
        </p:txBody>
      </p:sp>
      <p:pic>
        <p:nvPicPr>
          <p:cNvPr id="90114" name="Picture 2" descr="C:\Users\Светлана\Desktop\Работа\Аттестация\Дипломы\crea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8" y="1268760"/>
            <a:ext cx="5805183" cy="41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-1351329"/>
            <a:ext cx="5211093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b="1" dirty="0">
              <a:ln>
                <a:solidFill>
                  <a:srgbClr val="00B05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b="1" dirty="0">
              <a:ln>
                <a:solidFill>
                  <a:srgbClr val="00B05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b="1" dirty="0">
              <a:ln>
                <a:solidFill>
                  <a:srgbClr val="00B05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b="1" dirty="0">
              <a:ln>
                <a:solidFill>
                  <a:srgbClr val="00B05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b="1" dirty="0">
              <a:ln>
                <a:solidFill>
                  <a:srgbClr val="00B05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Проведение открытых занятий, мастер-классов, мероприятий.</a:t>
            </a:r>
            <a:endParaRPr lang="ru-RU" sz="4400" dirty="0">
              <a:ln>
                <a:solidFill>
                  <a:srgbClr val="00B050"/>
                </a:solidFill>
              </a:ln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6000" y="227483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Справка</a:t>
            </a:r>
            <a:endParaRPr lang="ru-RU" dirty="0"/>
          </a:p>
          <a:p>
            <a:r>
              <a:rPr lang="ru-RU" b="1" dirty="0"/>
              <a:t>дана Земцовой Светлане Владимировне, воспитателю муниципального автономного дошкольного учреждения </a:t>
            </a:r>
            <a:endParaRPr lang="ru-RU" dirty="0"/>
          </a:p>
          <a:p>
            <a:r>
              <a:rPr lang="ru-RU" b="1" dirty="0"/>
              <a:t>     «Центр развития ребёнка – детский сад №4», в том, что она провела</a:t>
            </a:r>
            <a:endParaRPr lang="ru-RU" dirty="0"/>
          </a:p>
          <a:p>
            <a:r>
              <a:rPr lang="ru-RU" b="1" dirty="0"/>
              <a:t> открытые занятия, мероприятия.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479588" y="2257168"/>
            <a:ext cx="6283337" cy="3267332"/>
          </a:xfrm>
        </p:spPr>
        <p:txBody>
          <a:bodyPr/>
          <a:lstStyle/>
          <a:p>
            <a:pPr marL="36576" indent="0">
              <a:buNone/>
            </a:pPr>
            <a:endParaRPr lang="ru-RU" dirty="0"/>
          </a:p>
        </p:txBody>
      </p:sp>
      <p:pic>
        <p:nvPicPr>
          <p:cNvPr id="3075" name="Picture 3" descr="C:\Users\Светлана\Documents\Scan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14" y="116632"/>
            <a:ext cx="4737898" cy="65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404665"/>
            <a:ext cx="7992888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Общественная активность педагога: участие в экспертных комиссиях, в жюри конкурсов, депутатская деятельность и т.д.</a:t>
            </a:r>
            <a:endParaRPr lang="ru-RU" sz="5400" dirty="0">
              <a:ln>
                <a:solidFill>
                  <a:srgbClr val="00B050"/>
                </a:solidFill>
              </a:ln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Светлана\Desktop\Работа\Аттестация\Дипломы\Scan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4424073" cy="60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Светлана\Documents\Scan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704" y="358844"/>
            <a:ext cx="4397610" cy="6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9870" y="1669311"/>
            <a:ext cx="8413839" cy="27636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Позитивные результаты работы с воспитанниками</a:t>
            </a:r>
            <a:endParaRPr lang="ru-RU" sz="5400" dirty="0">
              <a:ln>
                <a:solidFill>
                  <a:srgbClr val="00B050"/>
                </a:solidFill>
              </a:ln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3429000"/>
            <a:ext cx="6025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РАБОТА С ВОСПИТАННИКАМИ</a:t>
            </a:r>
            <a:endParaRPr lang="ru-RU" dirty="0"/>
          </a:p>
        </p:txBody>
      </p:sp>
      <p:pic>
        <p:nvPicPr>
          <p:cNvPr id="4098" name="Picture 2" descr="C:\Users\Светлана\Documents\Scan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9" y="30161"/>
            <a:ext cx="3272042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Светлана\Desktop\Снимок.PNG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548680"/>
            <a:ext cx="3261813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Светлана\Desktop\Снимок.PNG1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32" y="2358000"/>
            <a:ext cx="3164153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Светлана\Documents\Scan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465" y="1988840"/>
            <a:ext cx="3402922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Светлана\Desktop\Снимок.PNG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692696"/>
            <a:ext cx="3163459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Светлана\Desktop\Снимок.PNG1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9" y="105225"/>
            <a:ext cx="3150538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4049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0069" y="1944018"/>
            <a:ext cx="7920878" cy="2585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0" dirty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Участие педагога в профессиональных конкурсах.</a:t>
            </a:r>
            <a:endParaRPr lang="ru-RU" sz="5400" kern="0" dirty="0">
              <a:ln>
                <a:solidFill>
                  <a:srgbClr val="00B050"/>
                </a:solidFill>
              </a:ln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Аттестация\Дипломы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72" y="116632"/>
            <a:ext cx="3376493" cy="46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95" name="Picture 103" descr="C:\Users\Светлана\Desktop\Работа\Аттестация\Дипломы\Scan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764704"/>
            <a:ext cx="3481664" cy="47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2" descr="C:\Users\Светлана\Desktop\Работа\Аттестация\Дипломы\34169Ф1.Б.2017.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491" y="2088000"/>
            <a:ext cx="3284940" cy="46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6664" y="1442939"/>
            <a:ext cx="8032544" cy="443198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0" dirty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Применение информативно- коммуникативных технологий</a:t>
            </a:r>
            <a:r>
              <a:rPr lang="ru-RU" sz="6600" b="1" kern="0" dirty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latin typeface="Monotype Corsiva" panose="03010101010201010101" pitchFamily="66" charset="0"/>
                <a:cs typeface="+mn-cs"/>
              </a:rPr>
              <a:t/>
            </a:r>
            <a:br>
              <a:rPr lang="ru-RU" sz="6600" b="1" kern="0" dirty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latin typeface="Monotype Corsiva" panose="03010101010201010101" pitchFamily="66" charset="0"/>
                <a:cs typeface="+mn-cs"/>
              </a:rPr>
            </a:br>
            <a:endParaRPr lang="ru-RU" sz="6600" kern="0" dirty="0">
              <a:ln>
                <a:solidFill>
                  <a:srgbClr val="C00000"/>
                </a:solidFill>
              </a:ln>
              <a:solidFill>
                <a:sysClr val="windowText" lastClr="000000"/>
              </a:solidFill>
              <a:latin typeface="Monotype Corsiva" panose="03010101010201010101" pitchFamily="66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C:\Users\Светлана\Desktop\Работа\Аттестация\Дипломы\Scan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85" y="232902"/>
            <a:ext cx="4397895" cy="6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Светлана\Documents\Scan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445" y="224664"/>
            <a:ext cx="4397604" cy="6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74589" y="1274096"/>
            <a:ext cx="7920880" cy="283312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kern="0" dirty="0">
                <a:solidFill>
                  <a:srgbClr val="002060"/>
                </a:solidFill>
                <a:latin typeface="Bookman Old Style" pitchFamily="18" charset="0"/>
                <a:cs typeface="+mn-cs"/>
              </a:rPr>
              <a:t/>
            </a:r>
            <a:br>
              <a:rPr lang="ru-RU" sz="4400" b="1" kern="0" dirty="0">
                <a:solidFill>
                  <a:srgbClr val="002060"/>
                </a:solidFill>
                <a:latin typeface="Bookman Old Style" pitchFamily="18" charset="0"/>
                <a:cs typeface="+mn-cs"/>
              </a:rPr>
            </a:br>
            <a:r>
              <a:rPr lang="ru-RU" sz="5400" b="1" kern="0" dirty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ru-RU" sz="4000" b="1" kern="0" dirty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kern="0" dirty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поощрения педагога в </a:t>
            </a:r>
            <a:r>
              <a:rPr lang="ru-RU" sz="4000" b="1" kern="0" dirty="0" err="1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межаттестационный</a:t>
            </a:r>
            <a:r>
              <a:rPr lang="ru-RU" sz="4000" b="1" kern="0" dirty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период </a:t>
            </a:r>
            <a:endParaRPr lang="ru-RU" sz="4000" kern="0" dirty="0">
              <a:ln>
                <a:solidFill>
                  <a:srgbClr val="00B050"/>
                </a:solidFill>
              </a:ln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93" name="Picture 53" descr="C:\Users\Светлана\Desktop\Работа\Аттестация\Дипломы\34172В1.Б.2017.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10" y="188640"/>
            <a:ext cx="4379926" cy="6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94" name="Picture 54" descr="C:\Users\Светлана\Desktop\Работа\Аттестация\Дипломы\8663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194088"/>
            <a:ext cx="4380011" cy="6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22494" y="-179155"/>
            <a:ext cx="7261163" cy="19470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Повышение квалификации, профессиональная переподготовка. </a:t>
            </a:r>
            <a:endParaRPr lang="ru-RU" sz="5400" dirty="0">
              <a:ln>
                <a:solidFill>
                  <a:srgbClr val="00B050"/>
                </a:solidFill>
              </a:ln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913" y="620713"/>
            <a:ext cx="6840537" cy="5256212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F:\Аттестация\Дипломы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4555302" cy="33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Аттестация\Дипломы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302" y="116632"/>
            <a:ext cx="4555301" cy="33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Светлана\Documents\Scan0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581" y="3356992"/>
            <a:ext cx="4703498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4913313"/>
          </a:xfrm>
        </p:spPr>
        <p:txBody>
          <a:bodyPr/>
          <a:lstStyle/>
          <a:p>
            <a:pPr algn="ctr">
              <a:defRPr/>
            </a:pPr>
            <a:r>
              <a:rPr lang="ru-RU" dirty="0" smtClean="0">
                <a:effectLst>
                  <a:outerShdw blurRad="60007" dist="200025" dir="15000000" sy="30000" kx="-1800000" algn="bl" rotWithShape="0">
                    <a:schemeClr val="accent4">
                      <a:lumMod val="10000"/>
                      <a:alpha val="32000"/>
                    </a:schemeClr>
                  </a:outerShdw>
                </a:effectLst>
              </a:rPr>
              <a:t> </a:t>
            </a:r>
            <a:r>
              <a:rPr lang="ru-RU" sz="6000" dirty="0" smtClean="0">
                <a:effectLst>
                  <a:outerShdw blurRad="60007" dist="200025" dir="15000000" sy="30000" kx="-1800000" algn="bl" rotWithShape="0">
                    <a:schemeClr val="accent4">
                      <a:lumMod val="10000"/>
                      <a:alpha val="32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 за внимание </a:t>
            </a:r>
            <a:endParaRPr lang="ru-RU" sz="6000" dirty="0">
              <a:effectLst>
                <a:outerShdw blurRad="60007" dist="200025" dir="15000000" sy="30000" kx="-1800000" algn="bl" rotWithShape="0">
                  <a:schemeClr val="accent4">
                    <a:lumMod val="10000"/>
                    <a:alpha val="32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332656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</a:p>
        </p:txBody>
      </p:sp>
      <p:pic>
        <p:nvPicPr>
          <p:cNvPr id="1027" name="Picture 3" descr="C:\Users\Светлана\Documents\Scan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02727"/>
            <a:ext cx="4659370" cy="64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93207" name="Picture 23" descr="C:\Users\Светлана\Desktop\Работа\Аттестация\Дипломы\Scan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9512"/>
            <a:ext cx="4450248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Светлана\Desktop\Работа\Аттестация\Дипломы\765609-015-016-ser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768" y="379512"/>
            <a:ext cx="4326560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4" name="Picture 6" descr="C:\Users\Светлана\Desktop\Работа\Аттестация\Дипломы\Мой блог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3" y="1556792"/>
            <a:ext cx="4756910" cy="33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67" name="Picture 3" descr="C:\Users\Светлана\Desktop\Работа\Аттестация\Дипломы\34966Ф1.Б.2017.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818" y="404664"/>
            <a:ext cx="4227120" cy="59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3744" y="1158206"/>
            <a:ext cx="8208912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0" dirty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Участие в инновационной (экспериментальной) деятельности.</a:t>
            </a:r>
            <a:endParaRPr lang="ru-RU" sz="5400" kern="0" dirty="0">
              <a:ln>
                <a:solidFill>
                  <a:srgbClr val="00B050"/>
                </a:solidFill>
              </a:ln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00" y="333375"/>
            <a:ext cx="4381500" cy="604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Светлана\Documents\Scan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0575"/>
            <a:ext cx="4397610" cy="6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9275"/>
            <a:ext cx="4911725" cy="548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2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476250"/>
            <a:ext cx="3789362" cy="555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Другая 2">
      <a:dk1>
        <a:srgbClr val="5DD3FF"/>
      </a:dk1>
      <a:lt1>
        <a:srgbClr val="00347B"/>
      </a:lt1>
      <a:dk2>
        <a:srgbClr val="16BBFF"/>
      </a:dk2>
      <a:lt2>
        <a:srgbClr val="FFAEDA"/>
      </a:lt2>
      <a:accent1>
        <a:srgbClr val="73D6FD"/>
      </a:accent1>
      <a:accent2>
        <a:srgbClr val="A1E3FF"/>
      </a:accent2>
      <a:accent3>
        <a:srgbClr val="73D6FD"/>
      </a:accent3>
      <a:accent4>
        <a:srgbClr val="E2F6FE"/>
      </a:accent4>
      <a:accent5>
        <a:srgbClr val="E2F6FE"/>
      </a:accent5>
      <a:accent6>
        <a:srgbClr val="D0F1FF"/>
      </a:accent6>
      <a:hlink>
        <a:srgbClr val="B1D2FF"/>
      </a:hlink>
      <a:folHlink>
        <a:srgbClr val="A1E3FF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5941</TotalTime>
  <Words>299</Words>
  <Application>Microsoft Office PowerPoint</Application>
  <PresentationFormat>Экран (4:3)</PresentationFormat>
  <Paragraphs>62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Техническая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Спасибо  за внимание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комп</dc:creator>
  <cp:lastModifiedBy>Светлана</cp:lastModifiedBy>
  <cp:revision>562</cp:revision>
  <cp:lastPrinted>2014-09-11T11:42:18Z</cp:lastPrinted>
  <dcterms:modified xsi:type="dcterms:W3CDTF">2017-11-13T06:59:38Z</dcterms:modified>
</cp:coreProperties>
</file>