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F6742C-454B-4335-912A-4D6F3D9D9C6E}">
          <p14:sldIdLst>
            <p14:sldId id="256"/>
            <p14:sldId id="257"/>
            <p14:sldId id="261"/>
            <p14:sldId id="262"/>
            <p14:sldId id="263"/>
            <p14:sldId id="264"/>
            <p14:sldId id="265"/>
            <p14:sldId id="266"/>
            <p14:sldId id="267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00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2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42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7595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1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773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43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1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1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8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9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7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6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4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7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91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sportal.ru/kaderkaeva-zulfiya-shamilevn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user/kaderkaeva-zulfiya-shamilevn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5216" y="1394845"/>
            <a:ext cx="8001000" cy="297180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Конкурсное задание </a:t>
            </a:r>
            <a:b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«Интернет - ресурсы»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5585" y="234160"/>
            <a:ext cx="6400800" cy="194733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Муниципальный этап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Всероссийского конкурса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«Учитель года России-2020»</a:t>
            </a:r>
            <a:endParaRPr lang="ru-RU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madouds3.ru/upload/news/2019/02/orig_e0acdd2c5598e078cb75930bab4ac1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7881" cy="24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295716" y="4841985"/>
            <a:ext cx="5427711" cy="1090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32936" y="506428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Кадеркаева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Зульфия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Шамилевна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МБОУ «</a:t>
            </a:r>
            <a:r>
              <a:rPr lang="ru-RU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Белозеревская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СОШ»</a:t>
            </a:r>
          </a:p>
        </p:txBody>
      </p:sp>
    </p:spTree>
    <p:extLst>
      <p:ext uri="{BB962C8B-B14F-4D97-AF65-F5344CB8AC3E}">
        <p14:creationId xmlns:p14="http://schemas.microsoft.com/office/powerpoint/2010/main" val="257160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940" y="301337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  <p:pic>
        <p:nvPicPr>
          <p:cNvPr id="4" name="Picture 4" descr="http://madouds3.ru/upload/news/2019/02/orig_e0acdd2c5598e078cb75930bab4ac1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7881" cy="24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042" y="229566"/>
            <a:ext cx="6401355" cy="21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37881" y="2588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cs typeface="Times New Roman" panose="02020603050405020304" pitchFamily="18" charset="0"/>
              </a:rPr>
              <a:t>Муниципальный этап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cs typeface="Times New Roman" panose="02020603050405020304" pitchFamily="18" charset="0"/>
              </a:rPr>
              <a:t>Всероссийского конкурса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cs typeface="Times New Roman" panose="02020603050405020304" pitchFamily="18" charset="0"/>
              </a:rPr>
              <a:t>«Учитель года России-2020»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47" t="8349" r="23323" b="18890"/>
          <a:stretch/>
        </p:blipFill>
        <p:spPr>
          <a:xfrm>
            <a:off x="1528548" y="1337479"/>
            <a:ext cx="9567081" cy="5322627"/>
          </a:xfrm>
          <a:prstGeom prst="rect">
            <a:avLst/>
          </a:prstGeom>
        </p:spPr>
      </p:pic>
      <p:pic>
        <p:nvPicPr>
          <p:cNvPr id="4" name="Picture 4" descr="http://madouds3.ru/upload/news/2019/02/orig_e0acdd2c5598e078cb75930bab4ac16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7881" cy="24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38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904" y="6165166"/>
            <a:ext cx="8534400" cy="69283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nsportal.ru/kaderkaeva-zulfiya-shamilevna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337" t="18050" r="10316" b="7510"/>
          <a:stretch/>
        </p:blipFill>
        <p:spPr>
          <a:xfrm>
            <a:off x="433914" y="199946"/>
            <a:ext cx="11452025" cy="59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7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756" t="4431" r="11050" b="12546"/>
          <a:stretch/>
        </p:blipFill>
        <p:spPr>
          <a:xfrm>
            <a:off x="668741" y="136477"/>
            <a:ext cx="10945504" cy="645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1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154" t="10586" r="10713" b="15159"/>
          <a:stretch/>
        </p:blipFill>
        <p:spPr>
          <a:xfrm>
            <a:off x="313899" y="668740"/>
            <a:ext cx="11380588" cy="5991367"/>
          </a:xfrm>
          <a:prstGeom prst="rect">
            <a:avLst/>
          </a:prstGeom>
        </p:spPr>
      </p:pic>
      <p:pic>
        <p:nvPicPr>
          <p:cNvPr id="2052" name="Picture 4" descr="https://png.rinvik.ru/files/Obemnoe-krasnoe-narisovannoe-serdt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0816">
            <a:off x="9477282" y="143302"/>
            <a:ext cx="1778462" cy="15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6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78" t="18797" r="27203" b="9375"/>
          <a:stretch/>
        </p:blipFill>
        <p:spPr>
          <a:xfrm>
            <a:off x="684212" y="141176"/>
            <a:ext cx="10375023" cy="60704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4042" y="6211669"/>
            <a:ext cx="7774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infourok.ru/user/kaderkaeva-zulfiya-shamilevna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65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617" t="9654" r="7274" b="4524"/>
          <a:stretch/>
        </p:blipFill>
        <p:spPr>
          <a:xfrm>
            <a:off x="315723" y="218364"/>
            <a:ext cx="11464119" cy="627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7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763" t="12827" r="8428" b="9188"/>
          <a:stretch/>
        </p:blipFill>
        <p:spPr>
          <a:xfrm>
            <a:off x="428760" y="300251"/>
            <a:ext cx="11321963" cy="59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337" t="18050" r="10316" b="7510"/>
          <a:stretch/>
        </p:blipFill>
        <p:spPr>
          <a:xfrm>
            <a:off x="0" y="0"/>
            <a:ext cx="6949526" cy="3971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2666" t="15658" r="15633" b="4492"/>
          <a:stretch/>
        </p:blipFill>
        <p:spPr>
          <a:xfrm>
            <a:off x="0" y="2739285"/>
            <a:ext cx="6591868" cy="4118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6480" t="18797" r="27203" b="9375"/>
          <a:stretch/>
        </p:blipFill>
        <p:spPr>
          <a:xfrm>
            <a:off x="5765858" y="0"/>
            <a:ext cx="6426142" cy="46317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147" t="8349" r="23323" b="18890"/>
          <a:stretch/>
        </p:blipFill>
        <p:spPr>
          <a:xfrm>
            <a:off x="4857236" y="2779648"/>
            <a:ext cx="7334764" cy="40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4727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216</TotalTime>
  <Words>37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Times New Roman</vt:lpstr>
      <vt:lpstr>Wingdings 3</vt:lpstr>
      <vt:lpstr>Сектор</vt:lpstr>
      <vt:lpstr>Конкурсное задание  «Интернет - ресурсы»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Конкурсное задание  «Интернет - ресурсы»</dc:title>
  <dc:creator>HP</dc:creator>
  <cp:lastModifiedBy>HP</cp:lastModifiedBy>
  <cp:revision>7</cp:revision>
  <dcterms:created xsi:type="dcterms:W3CDTF">2020-03-11T07:43:14Z</dcterms:created>
  <dcterms:modified xsi:type="dcterms:W3CDTF">2020-03-15T12:30:26Z</dcterms:modified>
</cp:coreProperties>
</file>