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5" r:id="rId2"/>
    <p:sldId id="327" r:id="rId3"/>
    <p:sldId id="329" r:id="rId4"/>
    <p:sldId id="259" r:id="rId5"/>
    <p:sldId id="287" r:id="rId6"/>
    <p:sldId id="288" r:id="rId7"/>
    <p:sldId id="289" r:id="rId8"/>
    <p:sldId id="290" r:id="rId9"/>
    <p:sldId id="291" r:id="rId10"/>
    <p:sldId id="277" r:id="rId11"/>
    <p:sldId id="285" r:id="rId12"/>
    <p:sldId id="295" r:id="rId13"/>
    <p:sldId id="293" r:id="rId14"/>
    <p:sldId id="325" r:id="rId15"/>
    <p:sldId id="297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4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8BE9-BF4A-43B5-B476-3E54AF221B09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3EA5C-20E7-42D9-B6FE-4FD977E76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651CAF-757D-4498-8ED5-3DEF02418695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15AC01-E5BA-499F-AF6E-1827A4A83C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</p:txBody>
      </p:sp>
      <p:pic>
        <p:nvPicPr>
          <p:cNvPr id="1026" name="Picture 2" descr="http://ingmusic.ru/wp-content/uploads/2016/02/change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8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785926"/>
            <a:ext cx="74295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Заповедники России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Абдрашитова Л.Р.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1115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Заповедники и национальные парки России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Географическая сеть заповедников на территории России создается на научной основе.</a:t>
            </a:r>
          </a:p>
          <a:p>
            <a:pPr algn="ctr">
              <a:buNone/>
            </a:pPr>
            <a:endParaRPr lang="ru-RU" i="1" dirty="0" smtClean="0"/>
          </a:p>
        </p:txBody>
      </p:sp>
      <p:pic>
        <p:nvPicPr>
          <p:cNvPr id="36866" name="Picture 2" descr="http://900igr.net/datas/okruzhajuschij-mir/Zapovedniki-Rossii/0012-012-Kiv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cs616424.vk.me/v616424309/14b4e/bl1EBcd5h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15370" cy="5807887"/>
          </a:xfrm>
          <a:prstGeom prst="rect">
            <a:avLst/>
          </a:prstGeom>
          <a:noFill/>
        </p:spPr>
      </p:pic>
      <p:pic>
        <p:nvPicPr>
          <p:cNvPr id="4100" name="Picture 4" descr="http://www.prirodasibiri.ru/links/189/id176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215370" cy="5786478"/>
          </a:xfrm>
          <a:prstGeom prst="rect">
            <a:avLst/>
          </a:prstGeom>
          <a:noFill/>
        </p:spPr>
      </p:pic>
      <p:pic>
        <p:nvPicPr>
          <p:cNvPr id="4102" name="Picture 6" descr="http://www.smileplanet.ru/upload/hl-photo/c98/3ee/altayskiy_zapovedni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1928802"/>
            <a:ext cx="77000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Старейшими заповедниками, действующими на территории России являются: </a:t>
            </a: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заповедник (основан в 1916 году),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Астраханский (1919), </a:t>
            </a:r>
          </a:p>
          <a:p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Ильменский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(1920),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Кавказский (1924).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4876" y="300037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857232"/>
            <a:ext cx="60722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Самыми крупными заповедниками в России по территории являются: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Большой Арктический (более 41 тыс. км²),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Командорский (более 36 тыс. км²).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Остров Врангеля (более 22 тыс. км²)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</p:txBody>
      </p:sp>
      <p:pic>
        <p:nvPicPr>
          <p:cNvPr id="4" name="Рисунок 3" descr="Баргузинский заповедник был создан для охраны собо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714348" y="4290683"/>
            <a:ext cx="8016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пополнения нашего багажа знаний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мы отправимся с вами в путешествие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заповедным местам.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 выступлений.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задачи выполняются при организации заповедников </a:t>
            </a:r>
            <a:r>
              <a:rPr lang="ru-RU" sz="36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400" b="1" i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живых организмов.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400" b="1" i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окружающей среды.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400" b="1" i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Предупреждение развития разрушительных процессов.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71736" y="642918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Заповедники нужны для того, чтобы сохранить красоту природы, богатство её животного и  растительного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мира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Администратор\Рабочий стол\з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Администратор\Рабочий стол\ба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Администратор\Рабочий стол\тро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357214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64371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природа создала много различных творений. Животные и растения занимают в ней особое место. Многим из них сейчас грозит опасность.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связи с усилением воздействия человека на окружающую среду, возросла необходимость специальной ,тщательной охраны отдельных уголков дикой природы, мест обитания животных и растений, оказавшихся на грани исчезновения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 такие участки объявляет заповедниками.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Администратор\Рабочий стол\я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562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Ястреба, парящего над полем,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cuments and Settings\Администратор\Рабочий стол\м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 and Settings\Администратор\Рабочий стол\ла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D:\Documents and Settings\Администратор\Рабочий стол\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857232"/>
            <a:ext cx="6388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FF00"/>
                </a:solidFill>
              </a:rPr>
              <a:t>Берегите землю, берегите…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214686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Заповедник </a:t>
            </a:r>
            <a:r>
              <a:rPr lang="ru-RU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это место, где всё находится под строгой охраной, где запрещена любая хозяйственная деятельность человека, а вход разрешён только его сотрудникам или научным работникам.  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Заповедники и национальные парки России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Создать условия для формирования уважительного отношения к природе, родному краю, для осознания целостности окружающего мира, освоения основ экологической грамотности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показать, что заповедники и национальные парки играют исключительно важную роль в сохранении и восстановлении редких видов животных и растений, а также уникальных природных ландшафтов.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 и основы исследовательской деятельности при изучении отдельных видов растений и животных; учиться работать в группах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любознательность, самостоятельность, развивать творческие способности.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Экологические проблемы встали перед человеком наиболее остро во второй половине XX века, когда его разрушительная деятельность приобрела глобальные масштабы. Сегодня происходит осознание человечеством того, что сохранение природы - условие его выживания на Земле. Однако, история охраны природы уходит своими корнями еще в доисторические времена.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Практически у всех народностей в древности существовали священные леса и рощи, где, по поверьям, обитали боги леса. Например, у бурятов такие священные леса были неприкосновенными, заповедными, и строго охранялись от всякого рода разрушения, загрязнения и осквернения. Здесь не полагалось рубить деревья, ломать веточки, нарушать дерн, косить траву. В неположенное время буряты в эти рощи боялись заходить.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Первые сведения о частичной охране природных территорий государством относятся к временам правления на Киевской Руси великого князя Всеволода и Владимира Мономаха (конец XI - начало XII века) В период царствования царя Алексея Михайловича Романова, к западу от Москвы в районе Звенигорода существовала "Кунцевская местность" - заповедная сторона, строго охраняемая для царских охот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Особое место в организации охраны природы принадлежит Петру 1. Именно тогда государственные мероприятия стали целенаправленными и систематическими. Указаниями царя были определены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водоохранные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леса, запрещалась вырубка деревьев в 30 верстах от больших рек и в 20 - от малых, в этих лесах нельзя было даже пасти скот. Была ограничена или полностью запрещена рубка корабельных сосновых лесов в окрестностях Петербурга, в Поволжье и на Южном Урале. Для охраны лесов Петр 1 создал специальную лесную стражу и установил за нарушения весьма суровые наказания (вплоть до смертной казни). Он также начал регулировать рыболовство и охоту.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Первый в России заповедник, </a:t>
            </a:r>
            <a:r>
              <a:rPr lang="ru-RU" sz="4400" u="sng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, был создан 11 января 1916 г. в Бурятии. Сейчас в России 11 января считается Днем заповедников и национальных парков. В России этот День стал отмечаться в 1997 году.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957</TotalTime>
  <Words>501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Заповедники и национальные парки России</vt:lpstr>
      <vt:lpstr>Историческая справка.</vt:lpstr>
      <vt:lpstr>Слайд 6</vt:lpstr>
      <vt:lpstr>Слайд 7</vt:lpstr>
      <vt:lpstr>Слайд 8</vt:lpstr>
      <vt:lpstr>Слайд 9</vt:lpstr>
      <vt:lpstr>Заповедники и национальные парки России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 и национальные парки  России</dc:title>
  <dc:creator>User</dc:creator>
  <cp:lastModifiedBy>admin</cp:lastModifiedBy>
  <cp:revision>79</cp:revision>
  <dcterms:created xsi:type="dcterms:W3CDTF">2016-03-27T16:21:36Z</dcterms:created>
  <dcterms:modified xsi:type="dcterms:W3CDTF">2019-10-17T01:57:45Z</dcterms:modified>
</cp:coreProperties>
</file>