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342" r:id="rId2"/>
    <p:sldId id="343" r:id="rId3"/>
    <p:sldId id="344" r:id="rId4"/>
    <p:sldId id="345" r:id="rId5"/>
    <p:sldId id="346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94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83" r:id="rId23"/>
    <p:sldId id="384" r:id="rId24"/>
    <p:sldId id="362" r:id="rId25"/>
    <p:sldId id="363" r:id="rId26"/>
    <p:sldId id="364" r:id="rId27"/>
    <p:sldId id="365" r:id="rId28"/>
    <p:sldId id="366" r:id="rId29"/>
    <p:sldId id="374" r:id="rId30"/>
    <p:sldId id="375" r:id="rId31"/>
    <p:sldId id="376" r:id="rId32"/>
    <p:sldId id="377" r:id="rId33"/>
    <p:sldId id="395" r:id="rId34"/>
    <p:sldId id="385" r:id="rId35"/>
    <p:sldId id="386" r:id="rId36"/>
    <p:sldId id="387" r:id="rId37"/>
    <p:sldId id="392" r:id="rId38"/>
    <p:sldId id="391" r:id="rId39"/>
    <p:sldId id="393" r:id="rId40"/>
    <p:sldId id="378" r:id="rId41"/>
    <p:sldId id="380" r:id="rId42"/>
    <p:sldId id="379" r:id="rId43"/>
    <p:sldId id="38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9B8AD96-1AF1-467B-BAD6-1734CB93B51B}">
          <p14:sldIdLst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94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83"/>
            <p14:sldId id="384"/>
            <p14:sldId id="362"/>
            <p14:sldId id="363"/>
            <p14:sldId id="364"/>
            <p14:sldId id="365"/>
            <p14:sldId id="366"/>
            <p14:sldId id="374"/>
            <p14:sldId id="375"/>
            <p14:sldId id="376"/>
            <p14:sldId id="377"/>
            <p14:sldId id="395"/>
            <p14:sldId id="385"/>
            <p14:sldId id="386"/>
            <p14:sldId id="387"/>
            <p14:sldId id="392"/>
            <p14:sldId id="391"/>
            <p14:sldId id="393"/>
            <p14:sldId id="378"/>
            <p14:sldId id="380"/>
            <p14:sldId id="379"/>
            <p14:sldId id="3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85DFFF"/>
    <a:srgbClr val="FFFF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43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50690-277E-4AB6-B8B7-0B66AF05E1BD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48970-0083-419C-9ECD-F34E78BEA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756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12.02.2024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323528" y="908720"/>
            <a:ext cx="8352928" cy="2967462"/>
            <a:chOff x="470723" y="116706"/>
            <a:chExt cx="8311953" cy="475266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70723" y="116706"/>
              <a:ext cx="8311953" cy="1528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800" b="1" dirty="0" smtClean="0">
                  <a:ln w="1905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Муниципальное дошкольное образовательное учреждение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800" b="1" dirty="0" smtClean="0">
                  <a:ln w="1905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«Детский сад №68» </a:t>
              </a:r>
              <a:endParaRPr lang="ru-RU" sz="2800" b="1" dirty="0">
                <a:ln w="1905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56001" y="3932803"/>
              <a:ext cx="5084703" cy="936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200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115616" y="3167390"/>
            <a:ext cx="6555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Организация работы ДОО </a:t>
            </a:r>
          </a:p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 зимний период</a:t>
            </a:r>
            <a:endParaRPr lang="ru-RU" sz="3600" b="1" i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5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EBE47E-0917-4F6B-9606-8B68A3AC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19" y="620688"/>
            <a:ext cx="4412581" cy="1937715"/>
          </a:xfrm>
        </p:spPr>
        <p:txBody>
          <a:bodyPr>
            <a:noAutofit/>
          </a:bodyPr>
          <a:lstStyle/>
          <a:p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лечу! Лечу! Лечу!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кричу, то хохочу!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Ну, а если захочу,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Маму с папой прокачу!</a:t>
            </a:r>
          </a:p>
        </p:txBody>
      </p:sp>
      <p:pic>
        <p:nvPicPr>
          <p:cNvPr id="7" name="Picture 2" descr="D:\2 МЛАДШ ГРУППА\2 мл 2023г\занятия\ЗИМНЕЕ ОФОРМЛЕНИЕ УЧАСТКА\изображение_viber_2024-гор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3532909" cy="2772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2 МЛАДШ ГРУППА\2 мл 2023г\занятия\ЗИМНЕЕ ОФОРМЛЕНИЕ УЧАСТКА\изображение_viber_2024-01-гор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0968"/>
            <a:ext cx="2736304" cy="2659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2 МЛАДШ ГРУППА\2 мл 2023г\занятия\ЗИМНЕЕ ОФОРМЛЕНИЕ УЧАСТКА\изображение_viber_2024-01гор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17032"/>
            <a:ext cx="5112568" cy="2515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6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EBE47E-0917-4F6B-9606-8B68A3AC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19" y="620688"/>
            <a:ext cx="4412581" cy="1937715"/>
          </a:xfrm>
        </p:spPr>
        <p:txBody>
          <a:bodyPr>
            <a:noAutofit/>
          </a:bodyPr>
          <a:lstStyle/>
          <a:p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D:\2 МЛАДШ ГРУППА\2 мл 2023г\занятия\ЗИМНЕЕ ОФОРМЛЕНИЕ УЧАСТКА\изображение_viber_2024-01печь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420889"/>
            <a:ext cx="4042793" cy="3857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20" y="647232"/>
            <a:ext cx="3898479" cy="4437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44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EBE47E-0917-4F6B-9606-8B68A3AC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19" y="620688"/>
            <a:ext cx="4412581" cy="1937715"/>
          </a:xfrm>
        </p:spPr>
        <p:txBody>
          <a:bodyPr>
            <a:noAutofit/>
          </a:bodyPr>
          <a:lstStyle/>
          <a:p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D:\2 МЛАДШ ГРУППА\2 мл 2023г\занятия\ЗИМНЕЕ ОФОРМЛЕНИЕ УЧАСТКА\изображение_viber_лабирин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5"/>
            <a:ext cx="411480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29051"/>
            <a:ext cx="4608512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:\2 МЛАДШ ГРУППА\2 мл 2023г\занятия\ЗИМНЕЕ ОФОРМЛЕНИЕ УЧАСТКА\изображение_viber_2024-корабл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37" y="3573017"/>
            <a:ext cx="4536504" cy="3024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2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7EBE47E-0917-4F6B-9606-8B68A3AC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19" y="620688"/>
            <a:ext cx="4412581" cy="1937715"/>
          </a:xfrm>
        </p:spPr>
        <p:txBody>
          <a:bodyPr>
            <a:noAutofit/>
          </a:bodyPr>
          <a:lstStyle/>
          <a:p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D:\2 МЛАДШ ГРУППА\2 мл 2023г\занятия\ЗИМНЕЕ ОФОРМЛЕНИЕ УЧАСТКА\изображение_viber_2024-кораб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6912768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2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Средняя </a:t>
            </a: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группа</a:t>
            </a:r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C51DF0AF-4081-423D-A4B4-546593886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2736"/>
            <a:ext cx="8229599" cy="5400600"/>
          </a:xfrm>
        </p:spPr>
      </p:pic>
    </p:spTree>
    <p:extLst>
      <p:ext uri="{BB962C8B-B14F-4D97-AF65-F5344CB8AC3E}">
        <p14:creationId xmlns:p14="http://schemas.microsoft.com/office/powerpoint/2010/main" val="4008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6F101D-26D1-4609-A9BF-8706F982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700808"/>
            <a:ext cx="4546848" cy="36004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Содержимое 7" descr="0-02-05-c1c2d81eb95b01a12151402397f6eeeb4eb4a3c42a38ce915c1a15e814dd96fc_2cd26b95ee11114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404664"/>
            <a:ext cx="254744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5" descr="0-02-05-c53893dbe00a0fe55024115acd55ac352e2d7c9b917a62f9dbb34f170eed7126_cc415ba3dd8662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3068960"/>
            <a:ext cx="5338936" cy="3502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618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/>
          <a:lstStyle/>
          <a:p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4" name="Содержимое 3" descr="0-02-05-1eeca4060eabea2edb82dea1a4ac95762278ab4af34fcfda54c9af8a8d72cb2b_7df7e208d98a98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404664"/>
            <a:ext cx="352839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7" descr="изображение_viber_2024-02-01_13-02-32-4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983" y="1628800"/>
            <a:ext cx="4018388" cy="437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384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/>
          <a:lstStyle/>
          <a:p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6" name="Содержимое 3" descr="изображение_viber_2024-02-01_13-02-31-27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9" y="287017"/>
            <a:ext cx="4752528" cy="357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изображение_viber_2024-02-01_13-02-31-1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708919"/>
            <a:ext cx="5149236" cy="3946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2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1143000"/>
          </a:xfrm>
        </p:spPr>
        <p:txBody>
          <a:bodyPr/>
          <a:lstStyle/>
          <a:p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8" name="Содержимое 3" descr="0-02-05-ad7f2e12e753044b8a846f3928c65de682ef82a8febbfc274feeea5f5f8e51c3_8a5e4bc39b5392d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74639"/>
            <a:ext cx="3528393" cy="373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3" descr="изображение_viber_2024-02-01_13-02-32-2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981" y="274637"/>
            <a:ext cx="4142263" cy="4821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5" descr="0-02-05-e948d671aa87aa2c6024f17a0e4f4640174824d880d9f180d1875bbd87df1a78_f1ad8d50d0f447e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614" y="2852936"/>
            <a:ext cx="3114521" cy="373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731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-02-05-c5e4220a134e8208661c2c66ea20086f3afc5a779b98369d4beda63c4a1a17f8_2883dc198cbd0dc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9520" y="3265905"/>
            <a:ext cx="316835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Содержимое 3" descr="0-02-05-d5de6303477f316a3bcb2635542af8bc187a90fd0e15d9ae5a2830fcd6736152_c1dcbf5a6c95039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3625945"/>
            <a:ext cx="373726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изображение_viber_2024-02-01_13-02-31-6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270205"/>
            <a:ext cx="3960440" cy="3013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-02-05-5138ae6fcaedabe9b5936ce3c8eb79165eb951a029ad775d77ab3c2792b72366_5e69d9d2292184b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896" y="-12740"/>
            <a:ext cx="2857520" cy="381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10901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323528" y="1412776"/>
            <a:ext cx="8352928" cy="2463406"/>
            <a:chOff x="470723" y="116706"/>
            <a:chExt cx="8311953" cy="475266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70723" y="116706"/>
              <a:ext cx="8311953" cy="837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800" b="1" dirty="0">
                <a:ln w="1905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56001" y="3932803"/>
              <a:ext cx="5084703" cy="936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3200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«</a:t>
            </a:r>
            <a:endParaRPr lang="ru-RU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980728"/>
            <a:ext cx="59046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ru-RU" sz="4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Мы творили, мастерили,</a:t>
            </a:r>
            <a:br>
              <a:rPr lang="ru-RU" sz="4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4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Снежную страну слепили,</a:t>
            </a:r>
            <a:br>
              <a:rPr lang="ru-RU" sz="4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4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Сказка снега, сказка льда,</a:t>
            </a:r>
            <a:br>
              <a:rPr lang="ru-RU" sz="4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4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Замечательна она.</a:t>
            </a:r>
            <a:br>
              <a:rPr lang="ru-RU" sz="4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4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А сейчас настал Ваш час,</a:t>
            </a:r>
            <a:br>
              <a:rPr lang="ru-RU" sz="4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4400" b="1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Полюбуйтесь-ка на нас.»</a:t>
            </a:r>
            <a:endParaRPr lang="ru-RU" sz="4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51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Старшая </a:t>
            </a: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группа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4071966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4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9935" y="1417638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27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8040" y="274638"/>
            <a:ext cx="460876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Содержимое 5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443" y="864109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6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9301" y="3068960"/>
            <a:ext cx="4186238" cy="3377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5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Содержимое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1222" y="41175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4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280" y="437653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5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68229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4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05576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646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Содержимое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1571" y="25647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4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174" y="-17899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5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0648" y="328542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4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7238" y="2833367"/>
            <a:ext cx="339447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57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834649"/>
            <a:ext cx="2674640" cy="724942"/>
          </a:xfrm>
        </p:spPr>
        <p:txBody>
          <a:bodyPr/>
          <a:lstStyle/>
          <a:p>
            <a:endParaRPr lang="ru-RU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786" y="3001566"/>
            <a:ext cx="308784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7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9212" y="214288"/>
            <a:ext cx="274743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4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620688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5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501008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140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Подготовительная к школе группа</a:t>
            </a:r>
            <a:endParaRPr lang="ru-RU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4" descr="C:\Users\User\Desktop\зимний участок 2024 февраль\20240202_094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2" y="1083855"/>
            <a:ext cx="3628505" cy="2714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User\Desktop\зимний участок 2024 февраль\17066968439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22998"/>
          <a:stretch/>
        </p:blipFill>
        <p:spPr bwMode="auto">
          <a:xfrm>
            <a:off x="628103" y="3453548"/>
            <a:ext cx="3427784" cy="2975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t="62794" r="15799" b="2"/>
          <a:stretch>
            <a:fillRect/>
          </a:stretch>
        </p:blipFill>
        <p:spPr bwMode="auto">
          <a:xfrm>
            <a:off x="4192721" y="4281288"/>
            <a:ext cx="4464050" cy="2147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1083855"/>
            <a:ext cx="4762872" cy="336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altLang="ru-RU" b="1" dirty="0">
                <a:solidFill>
                  <a:srgbClr val="002060"/>
                </a:solidFill>
                <a:latin typeface="Segoe Script" pitchFamily="34" charset="0"/>
              </a:rPr>
              <a:t>Он не мал и не велик,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altLang="ru-RU" b="1" dirty="0">
                <a:solidFill>
                  <a:srgbClr val="002060"/>
                </a:solidFill>
                <a:latin typeface="Segoe Script" pitchFamily="34" charset="0"/>
              </a:rPr>
              <a:t>Снежно белый снеговик.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altLang="ru-RU" b="1" dirty="0">
                <a:solidFill>
                  <a:srgbClr val="002060"/>
                </a:solidFill>
                <a:latin typeface="Segoe Script" pitchFamily="34" charset="0"/>
              </a:rPr>
              <a:t>У него морковкой нос,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altLang="ru-RU" b="1" dirty="0">
                <a:solidFill>
                  <a:srgbClr val="002060"/>
                </a:solidFill>
                <a:latin typeface="Segoe Script" pitchFamily="34" charset="0"/>
              </a:rPr>
              <a:t>Очень любит он мороз,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altLang="ru-RU" b="1" dirty="0">
                <a:solidFill>
                  <a:srgbClr val="002060"/>
                </a:solidFill>
                <a:latin typeface="Segoe Script" pitchFamily="34" charset="0"/>
              </a:rPr>
              <a:t>В стужу, он не замерзает.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altLang="ru-RU" b="1" dirty="0">
                <a:solidFill>
                  <a:srgbClr val="002060"/>
                </a:solidFill>
                <a:latin typeface="Segoe Script" pitchFamily="34" charset="0"/>
              </a:rPr>
              <a:t>А весна приходит – тает.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altLang="ru-RU" b="1" dirty="0">
                <a:solidFill>
                  <a:srgbClr val="002060"/>
                </a:solidFill>
                <a:latin typeface="Segoe Script" pitchFamily="34" charset="0"/>
              </a:rPr>
              <a:t>Что же делать, как же быть?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altLang="ru-RU" b="1" dirty="0">
                <a:solidFill>
                  <a:srgbClr val="002060"/>
                </a:solidFill>
                <a:latin typeface="Segoe Script" pitchFamily="34" charset="0"/>
              </a:rPr>
              <a:t>Как его нам сохранить?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altLang="ru-RU" b="1" dirty="0">
                <a:solidFill>
                  <a:srgbClr val="002060"/>
                </a:solidFill>
                <a:latin typeface="Segoe Script" pitchFamily="34" charset="0"/>
              </a:rPr>
              <a:t>Может белый холодильник,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altLang="ru-RU" b="1" dirty="0">
                <a:solidFill>
                  <a:srgbClr val="002060"/>
                </a:solidFill>
                <a:latin typeface="Segoe Script" pitchFamily="34" charset="0"/>
              </a:rPr>
              <a:t>Для снеговика купить?</a:t>
            </a:r>
          </a:p>
        </p:txBody>
      </p:sp>
    </p:spTree>
    <p:extLst>
      <p:ext uri="{BB962C8B-B14F-4D97-AF65-F5344CB8AC3E}">
        <p14:creationId xmlns:p14="http://schemas.microsoft.com/office/powerpoint/2010/main" val="233649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692696"/>
            <a:ext cx="1440160" cy="724942"/>
          </a:xfrm>
        </p:spPr>
        <p:txBody>
          <a:bodyPr/>
          <a:lstStyle/>
          <a:p>
            <a:endParaRPr lang="ru-RU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8" name="Picture 4" descr="C:\Users\User\Desktop\зимний участок 2024 февраль\170669673923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2" r="116" b="19598"/>
          <a:stretch/>
        </p:blipFill>
        <p:spPr bwMode="auto">
          <a:xfrm>
            <a:off x="4544590" y="339467"/>
            <a:ext cx="2935140" cy="2156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User\Desktop\зимний участок 2024 февраль\IMG-a46befc0dd0252c7b97b5497d04c765d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4" t="49334" r="20001" b="10545"/>
          <a:stretch/>
        </p:blipFill>
        <p:spPr bwMode="auto">
          <a:xfrm>
            <a:off x="5796136" y="2348880"/>
            <a:ext cx="3064291" cy="1811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User\Desktop\зимний участок 2024 февраль\17066969440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8" t="41891" r="5011"/>
          <a:stretch/>
        </p:blipFill>
        <p:spPr bwMode="auto">
          <a:xfrm>
            <a:off x="4716016" y="3861048"/>
            <a:ext cx="3009208" cy="2911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User\Desktop\зимний участок 2024 февраль\IMG-fbbb6b27c6123572458648ee587f400d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37818" r="28837"/>
          <a:stretch/>
        </p:blipFill>
        <p:spPr bwMode="auto">
          <a:xfrm>
            <a:off x="833349" y="3726715"/>
            <a:ext cx="3619840" cy="2384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692696"/>
            <a:ext cx="41044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Зимой меня цветы живые</a:t>
            </a:r>
            <a:b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В восторг приводят, как всегда,</a:t>
            </a:r>
            <a:b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Но я люблю цветы иные -</a:t>
            </a:r>
            <a:b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Из снега, инея и льда.</a:t>
            </a:r>
          </a:p>
          <a:p>
            <a: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Садовник их – зима седая,</a:t>
            </a:r>
            <a:b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А снег сугробов – колыбель.</a:t>
            </a:r>
            <a:b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Цветут они, не увядая,</a:t>
            </a:r>
            <a:b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Monotype Corsiva" panose="03010101010201010101" pitchFamily="66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И в лютый холод и в метель.</a:t>
            </a:r>
          </a:p>
        </p:txBody>
      </p:sp>
    </p:spTree>
    <p:extLst>
      <p:ext uri="{BB962C8B-B14F-4D97-AF65-F5344CB8AC3E}">
        <p14:creationId xmlns:p14="http://schemas.microsoft.com/office/powerpoint/2010/main" val="163641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295232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 descr="C:\Users\User\Desktop\зимний участок 2024 февраль\20240202_094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5" y="476672"/>
            <a:ext cx="389584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User\Desktop\зимний участок 2024 февраль\20240202_094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243065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836712"/>
            <a:ext cx="7974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Трудно птицам зимовать,</a:t>
            </a:r>
            <a:br>
              <a:rPr lang="ru-RU" altLang="ru-RU" b="1" i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altLang="ru-RU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Надо птицам помогать!</a:t>
            </a:r>
            <a:br>
              <a:rPr lang="ru-RU" altLang="ru-RU" b="1" i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altLang="ru-RU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Распилить я попросил</a:t>
            </a:r>
            <a:br>
              <a:rPr lang="ru-RU" altLang="ru-RU" b="1" i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altLang="ru-RU" b="1" i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Досочку</a:t>
            </a:r>
            <a:r>
              <a:rPr lang="ru-RU" altLang="ru-RU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 еловую,</a:t>
            </a:r>
            <a:br>
              <a:rPr lang="ru-RU" altLang="ru-RU" b="1" i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altLang="ru-RU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Вместе с папой смастерил</a:t>
            </a:r>
            <a:br>
              <a:rPr lang="ru-RU" altLang="ru-RU" b="1" i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altLang="ru-RU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Птичкину столовую.</a:t>
            </a:r>
          </a:p>
        </p:txBody>
      </p:sp>
    </p:spTree>
    <p:extLst>
      <p:ext uri="{BB962C8B-B14F-4D97-AF65-F5344CB8AC3E}">
        <p14:creationId xmlns:p14="http://schemas.microsoft.com/office/powerpoint/2010/main" val="327431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31236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8" descr="C:\Users\User\Desktop\зимний участок 2024 февраль\IMG-bf36d0bfb0c84c8f1a9d56ef876f7015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t="16970" r="20000"/>
          <a:stretch/>
        </p:blipFill>
        <p:spPr bwMode="auto">
          <a:xfrm>
            <a:off x="467544" y="3284984"/>
            <a:ext cx="5688632" cy="3154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8"/>
          <a:stretch>
            <a:fillRect/>
          </a:stretch>
        </p:blipFill>
        <p:spPr bwMode="auto">
          <a:xfrm>
            <a:off x="5076056" y="248021"/>
            <a:ext cx="3811712" cy="345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88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Наличие, состояния спортивного и игрового оборудования</a:t>
            </a:r>
            <a:endParaRPr lang="ru-RU" sz="3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7795"/>
          <a:stretch/>
        </p:blipFill>
        <p:spPr>
          <a:xfrm>
            <a:off x="4572000" y="1417638"/>
            <a:ext cx="3694796" cy="2332855"/>
          </a:xfrm>
          <a:prstGeom prst="rect">
            <a:avLst/>
          </a:prstGeom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57"/>
          <a:stretch/>
        </p:blipFill>
        <p:spPr>
          <a:xfrm>
            <a:off x="683568" y="889148"/>
            <a:ext cx="2625547" cy="3072507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/>
          <a:stretch/>
        </p:blipFill>
        <p:spPr>
          <a:xfrm>
            <a:off x="1547664" y="3983520"/>
            <a:ext cx="2663708" cy="2444557"/>
          </a:xfrm>
          <a:prstGeom prst="rect">
            <a:avLst/>
          </a:prstGeom>
        </p:spPr>
      </p:pic>
      <p:pic>
        <p:nvPicPr>
          <p:cNvPr id="12" name="Объект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7" r="23750"/>
          <a:stretch/>
        </p:blipFill>
        <p:spPr>
          <a:xfrm>
            <a:off x="4427984" y="3961655"/>
            <a:ext cx="3723789" cy="22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Состояние территории дошкольной образовательной организации</a:t>
            </a:r>
            <a:endParaRPr lang="ru-RU" sz="24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7330">
            <a:off x="467574" y="2190910"/>
            <a:ext cx="4025421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26" y="1058799"/>
            <a:ext cx="4106392" cy="2564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00" r="2399" b="3801"/>
          <a:stretch/>
        </p:blipFill>
        <p:spPr>
          <a:xfrm>
            <a:off x="4211960" y="3789040"/>
            <a:ext cx="4029071" cy="2534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77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3178696" cy="643210"/>
          </a:xfrm>
        </p:spPr>
        <p:txBody>
          <a:bodyPr/>
          <a:lstStyle/>
          <a:p>
            <a:endParaRPr lang="ru-RU" sz="3200" dirty="0"/>
          </a:p>
        </p:txBody>
      </p:sp>
      <p:pic>
        <p:nvPicPr>
          <p:cNvPr id="13" name="Picture 3" descr="C:\Users\Skrotum\Desktop\фото участок\IMG_20170124_110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79" y="550844"/>
            <a:ext cx="3420000" cy="256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зимний участок 2024 февраль\20200218_1432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5" t="3737"/>
          <a:stretch/>
        </p:blipFill>
        <p:spPr bwMode="auto">
          <a:xfrm rot="4776551">
            <a:off x="1250395" y="-71075"/>
            <a:ext cx="2635290" cy="3808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esktop\зимний участок 2024 февраль\17066968329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7" r="42303" b="15621"/>
          <a:stretch/>
        </p:blipFill>
        <p:spPr bwMode="auto">
          <a:xfrm rot="842703">
            <a:off x="5052846" y="3043408"/>
            <a:ext cx="3163090" cy="3300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User\Desktop\зимний участок 2024 февраль\20200218_1435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3" t="1722"/>
          <a:stretch/>
        </p:blipFill>
        <p:spPr bwMode="auto">
          <a:xfrm rot="5400000">
            <a:off x="1286017" y="2942423"/>
            <a:ext cx="2975586" cy="4036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1152128" cy="1143000"/>
          </a:xfrm>
        </p:spPr>
        <p:txBody>
          <a:bodyPr/>
          <a:lstStyle/>
          <a:p>
            <a:endParaRPr lang="ru-RU" sz="3200" dirty="0"/>
          </a:p>
        </p:txBody>
      </p:sp>
      <p:pic>
        <p:nvPicPr>
          <p:cNvPr id="3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/>
          <a:stretch/>
        </p:blipFill>
        <p:spPr>
          <a:xfrm>
            <a:off x="1331640" y="274638"/>
            <a:ext cx="3166602" cy="3331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50"/>
          <a:stretch/>
        </p:blipFill>
        <p:spPr>
          <a:xfrm>
            <a:off x="5413086" y="849514"/>
            <a:ext cx="3024336" cy="3876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6"/>
          <a:stretch/>
        </p:blipFill>
        <p:spPr>
          <a:xfrm>
            <a:off x="467544" y="3789040"/>
            <a:ext cx="5292204" cy="251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062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1143000"/>
          </a:xfrm>
        </p:spPr>
        <p:txBody>
          <a:bodyPr/>
          <a:lstStyle/>
          <a:p>
            <a:endParaRPr lang="ru-RU" sz="3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49679" r="7455" b="1"/>
          <a:stretch/>
        </p:blipFill>
        <p:spPr>
          <a:xfrm>
            <a:off x="332196" y="274638"/>
            <a:ext cx="4042792" cy="263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50" y="3573016"/>
            <a:ext cx="4192859" cy="2909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5" descr="изображение_viber_2024-02-01_13-02-31-6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663" y="816538"/>
            <a:ext cx="3888432" cy="2509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0-02-05-d5de6303477f316a3bcb2635542af8bc187a90fd0e15d9ae5a2830fcd6736152_c1dcbf5a6c95039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40" y="3153053"/>
            <a:ext cx="3792785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58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Безопасность и практичность используемого спортивного оборудования</a:t>
            </a:r>
            <a:br>
              <a:rPr lang="ru-RU" sz="32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00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физкультурно-спортивной работы с детьми обеспечивается техника безопасности: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соблюдается установленный режим;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-физкультурно-спортивная работа на свежем воздухе не проводится при температуре воздуха ниже -15 °С и скорости ветра более 15 м/с для детей до 4 лет, а для детей 5–7 лет - при температуре воздуха ниже -20 °С и скорости ветра более 15 м/с;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 время физкультурно-спортивной работы проводятся игры и физические упражнения;</a:t>
            </a:r>
          </a:p>
          <a:p>
            <a:pPr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 предотвращения переутомления, перегрева воспитанников во время игр чередуются виды деятельности от подвижной к малоподвижной (в зависимости от плана проведения).</a:t>
            </a:r>
          </a:p>
          <a:p>
            <a:pPr marL="0" indent="4500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проведения прогулок случаев травматизма на территории 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етский 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sz="1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№68</a:t>
            </a:r>
            <a:r>
              <a:rPr 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не зафиксировано.</a:t>
            </a:r>
          </a:p>
          <a:p>
            <a:endParaRPr lang="ru-RU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37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Документация по организации оздоровительной работе в ДОО</a:t>
            </a:r>
            <a:endParaRPr lang="ru-RU" sz="36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7638"/>
            <a:ext cx="3200205" cy="45259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72816"/>
            <a:ext cx="2984181" cy="41707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97" y="2708920"/>
            <a:ext cx="2786803" cy="358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7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58616" cy="1143000"/>
          </a:xfrm>
        </p:spPr>
        <p:txBody>
          <a:bodyPr/>
          <a:lstStyle/>
          <a:p>
            <a:endParaRPr lang="ru-RU" sz="3600" dirty="0"/>
          </a:p>
        </p:txBody>
      </p:sp>
      <p:pic>
        <p:nvPicPr>
          <p:cNvPr id="4" name="Picture 3" descr="C:\Users\User\Desktop\зимний участок 2024 февраль\зимние игры\_53JOlIZFM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8" y="0"/>
            <a:ext cx="2814888" cy="216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User\Desktop\зимний участок 2024 февраль\зимние игры\v7EQ7cgorU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54" y="680667"/>
            <a:ext cx="30638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:\Users\User\Desktop\зимний участок 2024 февраль\зимние игры\ekacN7afHL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4" y="991398"/>
            <a:ext cx="30638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User\Desktop\зимний участок 2024 февраль\зимние игры\NfP_JdiMx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4" y="3013928"/>
            <a:ext cx="28956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:\Users\User\Desktop\зимний участок 2024 февраль\IMG-bf36d0bfb0c84c8f1a9d56ef876f7015-V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" t="16970" r="20000"/>
          <a:stretch/>
        </p:blipFill>
        <p:spPr bwMode="auto">
          <a:xfrm>
            <a:off x="3198068" y="3356992"/>
            <a:ext cx="5624413" cy="2945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80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86609" cy="1143000"/>
          </a:xfrm>
        </p:spPr>
        <p:txBody>
          <a:bodyPr/>
          <a:lstStyle/>
          <a:p>
            <a:endParaRPr lang="ru-RU" sz="3600" dirty="0"/>
          </a:p>
        </p:txBody>
      </p:sp>
      <p:pic>
        <p:nvPicPr>
          <p:cNvPr id="4" name="Содержимое 3" descr="09da21dcba43d1d227e87486b780c3d2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360" y="12255"/>
            <a:ext cx="2592288" cy="3200721"/>
          </a:xfr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277" y="274638"/>
            <a:ext cx="2598397" cy="3154362"/>
          </a:xfrm>
          <a:prstGeom prst="rect">
            <a:avLst/>
          </a:prstGeom>
        </p:spPr>
      </p:pic>
      <p:pic>
        <p:nvPicPr>
          <p:cNvPr id="6" name="Содержимое 3" descr="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29" y="1052736"/>
            <a:ext cx="2598397" cy="3586410"/>
          </a:xfrm>
          <a:prstGeom prst="rect">
            <a:avLst/>
          </a:prstGeom>
        </p:spPr>
      </p:pic>
      <p:pic>
        <p:nvPicPr>
          <p:cNvPr id="7" name="Содержимое 3" descr="unnam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67" y="3356992"/>
            <a:ext cx="2434195" cy="3082354"/>
          </a:xfrm>
          <a:prstGeom prst="rect">
            <a:avLst/>
          </a:prstGeom>
        </p:spPr>
      </p:pic>
      <p:pic>
        <p:nvPicPr>
          <p:cNvPr id="8" name="Picture 2" descr="https://sad83.virtualtaganrog.ru/files/1_TAGANROG/83/5-Bezopasnost/Pamjatki/pravila_bezopasnosti_v_zimnij_perio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92" y="3645024"/>
            <a:ext cx="234926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77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368280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Картотека прогулок </a:t>
            </a:r>
            <a:endParaRPr lang="ru-RU" sz="28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00034" y="785794"/>
          <a:ext cx="8072494" cy="5786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6247"/>
                <a:gridCol w="4036247"/>
              </a:tblGrid>
              <a:tr h="5786478"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Декабрь  №1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«Наблюдение за синицей»</a:t>
                      </a:r>
                    </a:p>
                    <a:p>
                      <a:r>
                        <a:rPr lang="ru-RU" sz="900" b="1" i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Цели: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продолжать вызывать интерес к пернатым;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знакомить с синицей, ее повадками, средой обитания, особенностями внешнего вида.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Ход наблюдения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Синица расписная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Свистит не уставая.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Воспитатель задает детям вопросы.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Что это за птица?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Как она выглядит? Какого она цвета?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Какие изменения происходят в жизни синиц </a:t>
                      </a:r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весной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Чем питаются синицы?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Как люди заботятся о них?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Какую пользу они приносят?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Трудовая деятельность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Очистка участка от снега.</a:t>
                      </a:r>
                    </a:p>
                    <a:p>
                      <a:r>
                        <a:rPr lang="ru-RU" sz="900" b="1" i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воспитывать желание коллективно облагораживать свой участок.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Подвижные игры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i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«Мы — веселые ребята».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i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Цели: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повышать двигательную активность;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быстро действовать по сигналу воспитателя.</a:t>
                      </a:r>
                    </a:p>
                    <a:p>
                      <a:r>
                        <a:rPr lang="ru-RU" sz="900" b="1" i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«Птички и кошка».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i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учить «слетать» только по зову, бегать в пределах площадки, спрыгивать на обе ноги, легко сгибая их в коленях.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Индивидуальная работа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движений.</a:t>
                      </a:r>
                    </a:p>
                    <a:p>
                      <a:r>
                        <a:rPr lang="ru-RU" sz="900" b="1" i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отрабатывать прыжки на двух ногах с продвижением вперед на расстояние 2 — 3 м.</a:t>
                      </a:r>
                    </a:p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Декабрь №2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«Наблюдение за погодой»</a:t>
                      </a:r>
                    </a:p>
                    <a:p>
                      <a:r>
                        <a:rPr lang="ru-RU" sz="900" b="1" i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Цели: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продолжать формировать представление о сезонном явлении — гололедице;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развивать наблюдательность.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Ход наблюдения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ладонь упала робко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Первая снежинка.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Ей, наверно, очень плохо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лесной тропинке?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Что такое за окном?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Сразу в доме посветлело!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Это снег лежит ковром,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Самый первый, самый белый!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заборах, на крылечке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 блестит и все бело.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Нет свободного местечка —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Всюду снега намело.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утра было тихо, но потом подул холодный ветер, пошел мелкий дождь. Вскоре все вокруг затянуло тонким слоем льда. Когда идешь по этому ледку, он с треском разламывается под ногами. Подо льдом часто виднеются зеленая травка, почерневшие стебли. Очень скользко. Воздух становится стылым, почти морозным. Это декабрь, а не ноябрь.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Трудовая деятельность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Расчистка дорожек от снега.</a:t>
                      </a:r>
                    </a:p>
                    <a:p>
                      <a:r>
                        <a:rPr lang="ru-RU" sz="900" b="1" i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воспитывать трудолюбие.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Подвижные игры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«Кто выше?», «Найди меня».</a:t>
                      </a:r>
                    </a:p>
                    <a:p>
                      <a:r>
                        <a:rPr lang="ru-RU" sz="900" b="1" i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учить легко прыгать, играть, строго соблюдая правила.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Индивидуальная работа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«Белые снежинки».</a:t>
                      </a:r>
                    </a:p>
                    <a:p>
                      <a:r>
                        <a:rPr lang="ru-RU" sz="900" b="1" i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учить плавно двигаться.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260145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63" y="214313"/>
          <a:ext cx="8229600" cy="544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Январь №1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«Наблюдение за птицами»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формировать желание детей заботиться о зимующих птицах (узнавать птицу, называть части ее тела).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Ход наблюдения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Дети выходят на прогулку и наблюдают, кто первый прилетел к кормушке. Конечно же, это воробей, он прыгает и клюет. Вот посмотрите, еще прилетели воробьи.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Как называется птичка с красной грудкой? Вот и наша старая знакомая летит. Какую песенку она поет? Прислушайтесь. Они между собой переговариваются, наверное очень рады, что появились у них друзья, которые о них позаботятся. Какого цвета перышки на крыльях у сороки?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Птицы очень пугливые. Если заметят что-то неладное, быстро вспорхнут и улетят. Ребята, представьте, что вы воробьи. Покажите своими движениями и голосом, что на участок прилетели воробушки. А теперь представьте, что вы — сороки. Покажите, как они машут крыльями в полете и какую песенку поют.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Трудовая деятельность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Постройка из снега столовой для птиц.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учить трудиться сообща, дружно, приходить на помощь товарищу.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Подвижная игра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«Собачка и воробьи».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продолжать учить бегать в разные стороны, ориентироваться в пространстве.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Индивидуальная работа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движений.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Цели: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закреплять умение быстро бегать;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развивать ловкость и силу броска.</a:t>
                      </a:r>
                    </a:p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Январь №2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«Наблюдение за сорокой»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Цели: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вызывать интерес к окружающему миру;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учить узнавать птицу по оперению и звуку, который она издает (стрекотание), и описывать ее;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обогащать словарный запас загадками о сороке;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воспитывать заботливое отношение к птицам.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Ход наблюдения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Воспитатель загадывает детям загадки, предлагает ответить на вопросы.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Верещунья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белобока,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 зовут ее ... (сорока).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Кто летает, кто стрекочет,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Рассказать нам новость хочет? (Сорока.)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Что это за птица?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Как она выглядит?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Как люди говорят про сороку?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Чем питается сорока?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Это зимующая или перелетная птица?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Чем заняты птицы весной?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Где строят свои гнезда сороки? Зачем им гнезда?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Кто появляется у сороки? (Птенцы </a:t>
                      </a:r>
                      <a:r>
                        <a:rPr lang="ru-RU" sz="9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сорочата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.)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Как птицы заботятся о птенцах?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Трудовая деятельность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Посыпание скользких дорожек песком.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воспитывать заботливое отношение к друзьям и взрослым.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Подвижные игры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«Мыши в кладовой».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учить подползать, не задевая дугу, развивая при этом ловкость и сноровку.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«Черное и белое».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закреплять умение догонять убегающих по сигналу в заданном пространстве.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Индивидуальная работа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движений.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тренировать в беге по узкой дорожке, с ускорением и замедлением темпа.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13835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42852"/>
          <a:ext cx="8229600" cy="5386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386390"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Февраль №1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«Наблюдение за снегопадом»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закреплять знания о сезонном явлении — снегопаде.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Ход наблюдения	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Воспитатель задает детям вопросы.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Какого цвета снежинка?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У кого шубка такого же цвета?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Посмотрите, какого цвета зимушка-зима?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Села снежинка на рукав и растаяла. Была и вот ее нет! Вот какая звездочка-малютка.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Снег, снег кружится,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Белая вся улица!</a:t>
                      </a:r>
                    </a:p>
                    <a:p>
                      <a:r>
                        <a:rPr lang="ru-RU" sz="9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Собралися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мы в кружок,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Завертелись, как снежок.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Трудовая деятельность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Сгребание снега на участке в определенное место; расчистка дорожки к крыльцу (коллективный труд).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Цели: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формировать ответственное отношение к труду;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учить выполнять коллективные поручения.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Подвижные игры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«Дед Мороз», «Снег кружится».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Цели: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прививать умение выполнять характерные движения;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продолжать учить соотносить собственные действия с действиями участников игры.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Индивидуальная работа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«Попади в цель».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развивать меткость, глазомер.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Февраль №2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«Наблюдение за погодой»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учить замечать изменения в природе.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Ход наблюдения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Ой ты, зимушка-краса!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Побелила все леса,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Горы снега намела,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Нас кататься позвала.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Повела зима над нами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Снеговыми рукавами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рассыпала снежинки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поля и на леса.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Мы с горы кататься будем,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поэтому нам очень-очень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Нравится зима.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Воспитатель задает детям вопросы.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Что изменилось в природе?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Чем покрылась земля?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Что лежит на ветках деревьев?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• Что делают деревья зимой?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Трудовая деятельность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Расчистка кормушек от снега, кормление птиц.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Цель: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воспитывать положительное отношение к труду.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Подвижные игры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«Снежная карусель», «</a:t>
                      </a:r>
                      <a:r>
                        <a:rPr lang="ru-RU" sz="9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Ловишки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Цели: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учить быстро действовать по сигналу воспитателя;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— развивать внимание, быстроту бега.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Индивидуальная работа</a:t>
                      </a:r>
                    </a:p>
                    <a:p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«Самым ловким окажись!».</a:t>
                      </a:r>
                    </a:p>
                    <a:p>
                      <a:r>
                        <a:rPr lang="ru-RU" sz="9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Цель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продолжать развивать ловкость, выносливость.</a:t>
                      </a:r>
                    </a:p>
                    <a:p>
                      <a:endParaRPr lang="ru-RU" sz="9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3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endParaRPr lang="ru-RU" sz="32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Спортивной площадки на территории ДОО нет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64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Работа с родителями, их участие в оформлении зимних площадок</a:t>
            </a:r>
            <a:endParaRPr lang="ru-RU" sz="3600" dirty="0"/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749" r="-1455"/>
          <a:stretch/>
        </p:blipFill>
        <p:spPr bwMode="auto">
          <a:xfrm>
            <a:off x="1823595" y="3823000"/>
            <a:ext cx="3922431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user\Desktop\Танюшка£0645 - копия.jpg"/>
          <p:cNvPicPr>
            <a:picLocks noChangeAspect="1" noChangeArrowheads="1"/>
          </p:cNvPicPr>
          <p:nvPr/>
        </p:nvPicPr>
        <p:blipFill rotWithShape="1">
          <a:blip r:embed="rId3" cstate="print"/>
          <a:srcRect t="26195" r="12404"/>
          <a:stretch/>
        </p:blipFill>
        <p:spPr bwMode="auto">
          <a:xfrm>
            <a:off x="6012160" y="1361224"/>
            <a:ext cx="2408506" cy="361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4">
            <a:extLst>
              <a:ext uri="{FF2B5EF4-FFF2-40B4-BE49-F238E27FC236}">
                <a16:creationId xmlns="" xmlns:a16="http://schemas.microsoft.com/office/drawing/2014/main" id="{9976614D-A68B-4360-A38A-F86EB9581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8"/>
          <a:stretch/>
        </p:blipFill>
        <p:spPr>
          <a:xfrm>
            <a:off x="1043608" y="1417638"/>
            <a:ext cx="3528392" cy="2405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870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404664"/>
            <a:ext cx="4165229" cy="1012974"/>
          </a:xfrm>
        </p:spPr>
        <p:txBody>
          <a:bodyPr/>
          <a:lstStyle/>
          <a:p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23003CE-A00F-4034-AEBF-280223FF7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32" y="911151"/>
            <a:ext cx="3448235" cy="2517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0-02-05-aae53d0f7f76673a5ad9c61520201999f397bbafc91f09e611352ca30546e286_8ec31ab1f5f4e9d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04" y="3588865"/>
            <a:ext cx="2502145" cy="2940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63" y="2937589"/>
            <a:ext cx="2326802" cy="3055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C:\Users\User\Desktop\зимний участок 2024 февраль\17066967734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96" y="3689791"/>
            <a:ext cx="3850695" cy="2518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User\Desktop\зимний участок 2024 февраль\IMG-bb979e3a6f85fdf2ca39577cdd61480c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44" y="404664"/>
            <a:ext cx="4263597" cy="2623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27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Работа с родителями, их участие в оформлении зимних площадок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88984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Спасибо Вам, что вы пришли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время в выходной нашли.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Сугробы снега разгребли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от завалов нас спасли.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Здесь мамы, папы, семьи были,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от ворот ходы пробили,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Свои участки разровняли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горки снегом приподняли.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Ну, чтоб мы делали без вас?!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Нас дворник бы один не спас…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Вы, словно трактором, прошли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 в час тяжелый всех спасли.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Из плена снежного постройки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Освободили дружно, бойко,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Чтоб в понедельник детвора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Могла кататься и играть.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Всем спасибо от детей</a:t>
            </a:r>
          </a:p>
          <a:p>
            <a:pPr algn="ctr"/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От старших, средних, малышей!</a:t>
            </a:r>
          </a:p>
        </p:txBody>
      </p:sp>
    </p:spTree>
    <p:extLst>
      <p:ext uri="{BB962C8B-B14F-4D97-AF65-F5344CB8AC3E}">
        <p14:creationId xmlns:p14="http://schemas.microsoft.com/office/powerpoint/2010/main" val="391128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656184"/>
          </a:xfrm>
        </p:spPr>
        <p:txBody>
          <a:bodyPr/>
          <a:lstStyle/>
          <a:p>
            <a: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Спасибо за внимание! </a:t>
            </a:r>
            <a:b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До новых встреч!  </a:t>
            </a:r>
            <a:br>
              <a:rPr lang="ru-RU" sz="4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8865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Первая младшая группа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24744"/>
            <a:ext cx="3170195" cy="4145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92" y="2564904"/>
            <a:ext cx="4320480" cy="3476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135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8">
            <a:extLst>
              <a:ext uri="{FF2B5EF4-FFF2-40B4-BE49-F238E27FC236}">
                <a16:creationId xmlns:a16="http://schemas.microsoft.com/office/drawing/2014/main" xmlns="" id="{3A5F4D9A-2C45-6B6F-891A-BEBF0B41C6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9223">
            <a:off x="233682" y="477513"/>
            <a:ext cx="3204837" cy="4823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0D55821B-E144-2B5C-1734-254084D878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2000"/>
                    </a14:imgEffect>
                    <a14:imgEffect>
                      <a14:brightnessContrast bright="21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36" b="12552"/>
          <a:stretch/>
        </p:blipFill>
        <p:spPr>
          <a:xfrm rot="976875">
            <a:off x="5407989" y="779046"/>
            <a:ext cx="3714816" cy="5159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xmlns="" id="{31BBB6CC-7FA9-1C5B-4C03-4F985805A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212976"/>
            <a:ext cx="3672408" cy="350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80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4690864" cy="724942"/>
          </a:xfrm>
        </p:spPr>
        <p:txBody>
          <a:bodyPr/>
          <a:lstStyle/>
          <a:p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В тёплых куртках и ушанках</a:t>
            </a:r>
            <a:b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Веселее нет игры,</a:t>
            </a:r>
            <a:b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Чем на синеньких ледянках,</a:t>
            </a:r>
            <a:b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  <a:cs typeface="Times New Roman" pitchFamily="18" charset="0"/>
              </a:rPr>
              <a:t>Как стрела, лететь с горы.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457200" lvl="1" indent="0">
              <a:buNone/>
            </a:pPr>
            <a:endParaRPr lang="ru-RU" dirty="0"/>
          </a:p>
          <a:p>
            <a:pPr marL="457200" lvl="1" indent="0">
              <a:buNone/>
            </a:pP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34" y="2979133"/>
            <a:ext cx="3213416" cy="3367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20" y="1064688"/>
            <a:ext cx="383442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438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44008" y="260648"/>
            <a:ext cx="403244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44" y="3356992"/>
            <a:ext cx="6200201" cy="302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919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Вторая младшая группа</a:t>
            </a:r>
            <a:endParaRPr lang="ru-RU" dirty="0"/>
          </a:p>
        </p:txBody>
      </p:sp>
      <p:pic>
        <p:nvPicPr>
          <p:cNvPr id="5" name="Picture 2" descr="D:\2 МЛАДШ ГРУППА\2 мл 2023г\занятия\ЗИМНЕЕ ОФОРМЛЕНИЕ УЧАСТКА\изображение_viber_2024-ёл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4268528" cy="3394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2 МЛАДШ ГРУППА\2 мл 2023г\занятия\ЗИМНЕЕ ОФОРМЛЕНИЕ УЧАСТКА\изображение_viber_2024-драк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08" y="3422533"/>
            <a:ext cx="4075791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4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2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36609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746</Words>
  <Application>Microsoft Office PowerPoint</Application>
  <PresentationFormat>Экран (4:3)</PresentationFormat>
  <Paragraphs>245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Arial Unicode MS</vt:lpstr>
      <vt:lpstr>Arial</vt:lpstr>
      <vt:lpstr>Calibri</vt:lpstr>
      <vt:lpstr>Comic Sans MS</vt:lpstr>
      <vt:lpstr>Monotype Corsiva</vt:lpstr>
      <vt:lpstr>Segoe Script</vt:lpstr>
      <vt:lpstr>Times New Roman</vt:lpstr>
      <vt:lpstr>1_Тема Office</vt:lpstr>
      <vt:lpstr>Презентация PowerPoint</vt:lpstr>
      <vt:lpstr>Презентация PowerPoint</vt:lpstr>
      <vt:lpstr>Состояние территории дошкольной образовательной организации</vt:lpstr>
      <vt:lpstr>Презентация PowerPoint</vt:lpstr>
      <vt:lpstr>Первая младшая группа</vt:lpstr>
      <vt:lpstr>Презентация PowerPoint</vt:lpstr>
      <vt:lpstr>В тёплых куртках и ушанках Веселее нет игры, Чем на синеньких ледянках, Как стрела, лететь с горы.</vt:lpstr>
      <vt:lpstr>Презентация PowerPoint</vt:lpstr>
      <vt:lpstr>Вторая младшая группа</vt:lpstr>
      <vt:lpstr> Я лечу! Лечу! Лечу! То кричу, то хохочу! Ну, а если захочу, Маму с папой прокачу!</vt:lpstr>
      <vt:lpstr> </vt:lpstr>
      <vt:lpstr> </vt:lpstr>
      <vt:lpstr> </vt:lpstr>
      <vt:lpstr>Средняя группа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Старшая группа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Подготовительная к школе группа</vt:lpstr>
      <vt:lpstr>Презентация PowerPoint</vt:lpstr>
      <vt:lpstr>Презентация PowerPoint</vt:lpstr>
      <vt:lpstr>Презентация PowerPoint</vt:lpstr>
      <vt:lpstr>Наличие, состояния спортивного и игрового оборудования</vt:lpstr>
      <vt:lpstr>Презентация PowerPoint</vt:lpstr>
      <vt:lpstr>Презентация PowerPoint</vt:lpstr>
      <vt:lpstr>Презентация PowerPoint</vt:lpstr>
      <vt:lpstr>Безопасность и практичность используемого спортивного оборудования </vt:lpstr>
      <vt:lpstr>Документация по организации оздоровительной работе в ДОО</vt:lpstr>
      <vt:lpstr>Презентация PowerPoint</vt:lpstr>
      <vt:lpstr>Презентация PowerPoint</vt:lpstr>
      <vt:lpstr>Картотека прогулок </vt:lpstr>
      <vt:lpstr>Презентация PowerPoint</vt:lpstr>
      <vt:lpstr>Презентация PowerPoint</vt:lpstr>
      <vt:lpstr>Работа с родителями, их участие в оформлении зимних площадок</vt:lpstr>
      <vt:lpstr>Презентация PowerPoint</vt:lpstr>
      <vt:lpstr>Работа с родителями, их участие в оформлении зимних площадок</vt:lpstr>
      <vt:lpstr>Спасибо за внимание!  До новых встреч!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Пользователь</cp:lastModifiedBy>
  <cp:revision>128</cp:revision>
  <dcterms:created xsi:type="dcterms:W3CDTF">2014-07-06T18:18:01Z</dcterms:created>
  <dcterms:modified xsi:type="dcterms:W3CDTF">2024-02-12T06:09:43Z</dcterms:modified>
</cp:coreProperties>
</file>