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288420" cy="6858000"/>
            <a:chOff x="0" y="0"/>
            <a:chExt cx="9288420" cy="6858000"/>
          </a:xfrm>
        </p:grpSpPr>
        <p:pic>
          <p:nvPicPr>
            <p:cNvPr id="1028" name="Picture 4" descr="https://i.artfile.ru/1920x1200_946605_%5bwww.ArtFile.ru%5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8842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51520" y="332656"/>
              <a:ext cx="8568952" cy="5262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Добрый день! На предстоящей неделе мы с вами будем знакомиться с русским народным искусством.</a:t>
              </a:r>
            </a:p>
            <a:p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 начнем с самого простого и понятного детям – матрешки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endPara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Ростом разные подружки</a:t>
              </a:r>
            </a:p>
            <a:p>
              <a:r>
                <a:rPr 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похожи друг на дружку</a:t>
              </a:r>
              <a:r>
                <a:rPr lang="ru-RU" sz="24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 они сидят друг в дружке,</a:t>
              </a:r>
            </a:p>
            <a:p>
              <a:r>
                <a:rPr lang="ru-RU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 всего одна игрушка</a:t>
              </a:r>
              <a:r>
                <a:rPr lang="ru-RU" sz="24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endPara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Появилась </a:t>
              </a:r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первая  матрешка в России очень давно, более 100 лет назад. А назвали ее так, потому что Матрена, Матреша было самым распространенным женским именем. Это деревянная игрушка, которую расписывали народные умельцы в разных уголках нашей Родины по-своему. </a:t>
              </a:r>
            </a:p>
          </p:txBody>
        </p:sp>
        <p:pic>
          <p:nvPicPr>
            <p:cNvPr id="4098" name="Picture 2" descr="http://souvenirboutique.name/image/cache/data/product-3894/IMG_8048-800x80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1556792"/>
              <a:ext cx="2201813" cy="220181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4317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288420" cy="6858000"/>
            <a:chOff x="0" y="0"/>
            <a:chExt cx="9288420" cy="6858000"/>
          </a:xfrm>
        </p:grpSpPr>
        <p:pic>
          <p:nvPicPr>
            <p:cNvPr id="1028" name="Picture 4" descr="https://i.artfile.ru/1920x1200_946605_%5bwww.ArtFile.ru%5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8842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s://cdn2.static1-sima-land.com/items/2998577/6/700-nw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9" y="0"/>
              <a:ext cx="6526245" cy="6828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6568730" y="0"/>
              <a:ext cx="2683790" cy="48936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Наиболее известная - Семеновская матрешка. Особенность такой матрешки в том, что весь фартук ее занимают букеты цветов. Самые главные цвета – желтый, зеленый, розовый.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89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094952" cy="6851969"/>
            <a:chOff x="0" y="0"/>
            <a:chExt cx="9094952" cy="6851969"/>
          </a:xfrm>
        </p:grpSpPr>
        <p:pic>
          <p:nvPicPr>
            <p:cNvPr id="2050" name="Picture 2" descr="https://i.pinimg.com/originals/31/31/1e/31311e8be146b14aa0e1afbd8d61d3f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094952" cy="6851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275856" y="44624"/>
              <a:ext cx="572412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 это </a:t>
              </a:r>
              <a:r>
                <a:rPr lang="ru-RU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Загорская</a:t>
              </a:r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матрешка. Она отличается тем, что одежда  ее довольно скромна, на переднике нарисованы небольшие цветы (красный, желтый, зеленый и синий). Матрешка может держать в руках корзинку, домашнее животное, балалайку.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1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278" y="-4502"/>
            <a:ext cx="9154780" cy="6862501"/>
            <a:chOff x="-278" y="-4502"/>
            <a:chExt cx="9154780" cy="6862501"/>
          </a:xfrm>
        </p:grpSpPr>
        <p:pic>
          <p:nvPicPr>
            <p:cNvPr id="5122" name="Picture 2" descr="http://cdn01.ru/files/users/images/01/c3/01c3722dc786eda94ae81117d5785b4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4502"/>
              <a:ext cx="9154503" cy="686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-278" y="-4502"/>
              <a:ext cx="915478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Книгу рекордов Гиннеса была занесена 72 местная, самая большая матрешка в мире в 1.5 м высотой и объемом в 75 см, изготовленная на художественной </a:t>
              </a:r>
              <a:r>
                <a:rPr lang="ru-RU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фабрике"Семеновская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роспись"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53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619672" y="0"/>
            <a:ext cx="5556967" cy="6844651"/>
            <a:chOff x="1619672" y="0"/>
            <a:chExt cx="5556967" cy="6844651"/>
          </a:xfrm>
        </p:grpSpPr>
        <p:pic>
          <p:nvPicPr>
            <p:cNvPr id="3074" name="Picture 2" descr="https://ds05.infourok.ru/uploads/ex/0ab0/000fc21f-9774906c/hello_html_3499a28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0"/>
              <a:ext cx="5544617" cy="6844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1704030" y="6021288"/>
              <a:ext cx="547260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теперь предлагаю вам стать настоящими художниками и украсить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матрешке фартук.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2809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Компьютер</cp:lastModifiedBy>
  <cp:revision>3</cp:revision>
  <dcterms:created xsi:type="dcterms:W3CDTF">2020-04-20T06:53:20Z</dcterms:created>
  <dcterms:modified xsi:type="dcterms:W3CDTF">2020-04-20T07:21:53Z</dcterms:modified>
</cp:coreProperties>
</file>