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1" r:id="rId2"/>
    <p:sldId id="258" r:id="rId3"/>
    <p:sldId id="256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</p:sldIdLst>
  <p:sldSz cx="10080625" cy="5670550"/>
  <p:notesSz cx="7772400" cy="10058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52" autoAdjust="0"/>
  </p:normalViewPr>
  <p:slideViewPr>
    <p:cSldViewPr snapToGrid="0">
      <p:cViewPr varScale="1">
        <p:scale>
          <a:sx n="97" d="100"/>
          <a:sy n="97" d="100"/>
        </p:scale>
        <p:origin x="6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F6B38E25-BA3F-462E-BA92-28E2397D8AC5}" type="slidenum">
              <a:t>‹#›</a:t>
            </a:fld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2287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CF6CA1F1-92BF-4402-9339-F05FB4AAB01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64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en-US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F9D9509-0543-44DE-86D0-065FBE07291D}" type="slidenum">
              <a:t>3</a:t>
            </a:fld>
            <a:endParaRPr lang="en-US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08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1D850F-6A13-4EDA-941E-B1EB961FC8F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9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5C57CF-E991-4496-8E86-D1BB3B0CEA9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1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225425"/>
            <a:ext cx="2266950" cy="43894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3212" cy="43894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81ABC6-6C25-42A3-A6E6-D4FC7FAD6D6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2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647CDF-E7FD-4F93-BA1B-DE200912714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3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FAE516-4921-46D0-806F-2A92BC2C512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0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9287" cy="32877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327150"/>
            <a:ext cx="4460875" cy="32877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DCCD9D-9A21-4C9E-B70F-E9D9E6185A1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6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CED5BF6-771F-4005-BA54-C20129224F9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1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D5F548-9C49-4BBF-9855-CF55E7C2C04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7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6A6ED9-852A-4EE7-A9CD-551258DD846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0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81EED9-ADCA-42C0-B577-118F9B6AD6C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9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30A2B0-C333-49FF-8076-C27CA20D3F2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326600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AAF9B494-C892-47B6-871B-5F12AA454D77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hangingPunct="0">
        <a:tabLst/>
        <a:defRPr lang="en-US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hangingPunct="0">
        <a:spcBef>
          <a:spcPts val="1417"/>
        </a:spcBef>
        <a:spcAft>
          <a:spcPts val="0"/>
        </a:spcAft>
        <a:tabLst/>
        <a:defRPr lang="en-US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kartinkin.net/pics/uploads/posts/2022-08/1660178262_30-kartinkin-net-p-fon-dlya-prezentatsii-sneg-krasivo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56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503999" y="226079"/>
            <a:ext cx="9071640" cy="530761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ctr" hangingPunct="0">
              <a:tabLst/>
              <a:defRPr lang="en-US" sz="4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</a:lstStyle>
          <a:p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к мероприятию</a:t>
            </a: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«День зимующих птиц».</a:t>
            </a:r>
          </a:p>
          <a:p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2000" b="1" i="1" dirty="0" smtClean="0">
              <a:solidFill>
                <a:srgbClr val="002060"/>
              </a:solidFill>
            </a:endParaRPr>
          </a:p>
          <a:p>
            <a:pPr algn="r"/>
            <a:endParaRPr lang="ru-RU" sz="1600" b="1" i="1" dirty="0" smtClean="0">
              <a:solidFill>
                <a:srgbClr val="002060"/>
              </a:solidFill>
            </a:endParaRPr>
          </a:p>
          <a:p>
            <a:pPr algn="r"/>
            <a:r>
              <a:rPr lang="ru-RU" sz="1600" b="1" i="1" dirty="0" smtClean="0">
                <a:solidFill>
                  <a:srgbClr val="002060"/>
                </a:solidFill>
              </a:rPr>
              <a:t>Подготовили:</a:t>
            </a:r>
          </a:p>
          <a:p>
            <a:pPr algn="r"/>
            <a:r>
              <a:rPr lang="ru-RU" sz="1600" b="1" i="1" dirty="0" smtClean="0">
                <a:solidFill>
                  <a:srgbClr val="002060"/>
                </a:solidFill>
              </a:rPr>
              <a:t>Воспитатель </a:t>
            </a:r>
          </a:p>
          <a:p>
            <a:pPr algn="r"/>
            <a:r>
              <a:rPr lang="ru-RU" sz="1600" b="1" i="1" dirty="0" err="1" smtClean="0">
                <a:solidFill>
                  <a:srgbClr val="002060"/>
                </a:solidFill>
              </a:rPr>
              <a:t>Ронжина</a:t>
            </a:r>
            <a:r>
              <a:rPr lang="ru-RU" sz="1600" b="1" i="1" dirty="0" smtClean="0">
                <a:solidFill>
                  <a:srgbClr val="002060"/>
                </a:solidFill>
              </a:rPr>
              <a:t> Светлана Геннадьевна</a:t>
            </a:r>
          </a:p>
          <a:p>
            <a:pPr algn="r"/>
            <a:r>
              <a:rPr lang="ru-RU" sz="1600" b="1" i="1" dirty="0" smtClean="0">
                <a:solidFill>
                  <a:srgbClr val="002060"/>
                </a:solidFill>
              </a:rPr>
              <a:t>Педагог дополнительного образования</a:t>
            </a:r>
          </a:p>
          <a:p>
            <a:pPr algn="r"/>
            <a:r>
              <a:rPr lang="ru-RU" sz="1600" b="1" i="1" dirty="0" smtClean="0">
                <a:solidFill>
                  <a:srgbClr val="002060"/>
                </a:solidFill>
              </a:rPr>
              <a:t>Данилова Екатерина Евгеньевна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37301" y="158555"/>
            <a:ext cx="34050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МАДОУ «ЦРР-детский сад №2»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г</a:t>
            </a:r>
            <a:r>
              <a:rPr lang="ru-RU" b="1" i="1" dirty="0" smtClean="0">
                <a:solidFill>
                  <a:srgbClr val="002060"/>
                </a:solidFill>
              </a:rPr>
              <a:t>. о</a:t>
            </a:r>
            <a:r>
              <a:rPr lang="ru-RU" b="1" i="1" dirty="0">
                <a:solidFill>
                  <a:srgbClr val="002060"/>
                </a:solidFill>
              </a:rPr>
              <a:t>. Саранск</a:t>
            </a:r>
          </a:p>
        </p:txBody>
      </p:sp>
    </p:spTree>
    <p:extLst>
      <p:ext uri="{BB962C8B-B14F-4D97-AF65-F5344CB8AC3E}">
        <p14:creationId xmlns:p14="http://schemas.microsoft.com/office/powerpoint/2010/main" val="29114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0503" y="1009893"/>
            <a:ext cx="502951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600" b="1" dirty="0"/>
              <a:t>Маленький мальчишка </a:t>
            </a:r>
            <a:endParaRPr lang="ru-RU" sz="3600" b="1" dirty="0" smtClean="0"/>
          </a:p>
          <a:p>
            <a:r>
              <a:rPr lang="ru-RU" sz="3600" b="1" dirty="0" smtClean="0"/>
              <a:t>В </a:t>
            </a:r>
            <a:r>
              <a:rPr lang="ru-RU" sz="3600" b="1" dirty="0"/>
              <a:t>сером </a:t>
            </a:r>
            <a:r>
              <a:rPr lang="ru-RU" sz="3600" b="1" dirty="0" err="1"/>
              <a:t>армячишке</a:t>
            </a:r>
            <a:r>
              <a:rPr lang="ru-RU" sz="3600" b="1" dirty="0"/>
              <a:t> </a:t>
            </a:r>
            <a:endParaRPr lang="ru-RU" sz="3600" b="1" dirty="0" smtClean="0"/>
          </a:p>
          <a:p>
            <a:r>
              <a:rPr lang="ru-RU" sz="3600" b="1" dirty="0" smtClean="0"/>
              <a:t>По </a:t>
            </a:r>
            <a:r>
              <a:rPr lang="ru-RU" sz="3600" b="1" dirty="0"/>
              <a:t>дворам шныряет, </a:t>
            </a:r>
            <a:endParaRPr lang="ru-RU" sz="3600" b="1" dirty="0" smtClean="0"/>
          </a:p>
          <a:p>
            <a:r>
              <a:rPr lang="ru-RU" sz="3600" b="1" dirty="0" smtClean="0"/>
              <a:t>Крохи </a:t>
            </a:r>
            <a:r>
              <a:rPr lang="ru-RU" sz="3600" b="1" dirty="0"/>
              <a:t>собирает</a:t>
            </a:r>
            <a:r>
              <a:rPr lang="ru-RU" sz="3600" b="1" dirty="0" smtClean="0"/>
              <a:t>.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8194" name="Picture 2" descr="https://adonius.club/uploads/posts/2022-01/1642571764_8-adonius-club-p-vorobei-na-belom-fone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954" y="1379766"/>
            <a:ext cx="6835783" cy="451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46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89869" y="1293672"/>
            <a:ext cx="3827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МОЛОДЦЫ!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83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1943" y="407385"/>
            <a:ext cx="7199621" cy="403187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tx1"/>
            </a:solidFill>
            <a:prstDash val="sysDot"/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3200" dirty="0"/>
              <a:t>Разве можно забывать: </a:t>
            </a:r>
            <a:endParaRPr lang="ru-RU" sz="3200" dirty="0" smtClean="0"/>
          </a:p>
          <a:p>
            <a:r>
              <a:rPr lang="ru-RU" sz="3200" dirty="0" smtClean="0"/>
              <a:t>Улететь </a:t>
            </a:r>
            <a:r>
              <a:rPr lang="ru-RU" sz="3200" dirty="0"/>
              <a:t>могли, </a:t>
            </a:r>
            <a:endParaRPr lang="ru-RU" sz="3200" dirty="0" smtClean="0"/>
          </a:p>
          <a:p>
            <a:r>
              <a:rPr lang="ru-RU" sz="3200" dirty="0" smtClean="0"/>
              <a:t>А </a:t>
            </a:r>
            <a:r>
              <a:rPr lang="ru-RU" sz="3200" dirty="0"/>
              <a:t>остались зимовать </a:t>
            </a:r>
            <a:endParaRPr lang="ru-RU" sz="3200" dirty="0" smtClean="0"/>
          </a:p>
          <a:p>
            <a:r>
              <a:rPr lang="ru-RU" sz="3200" dirty="0" smtClean="0"/>
              <a:t>Заодно </a:t>
            </a:r>
            <a:r>
              <a:rPr lang="ru-RU" sz="3200" dirty="0"/>
              <a:t>с людьми. </a:t>
            </a:r>
            <a:endParaRPr lang="ru-RU" sz="3200" dirty="0" smtClean="0"/>
          </a:p>
          <a:p>
            <a:r>
              <a:rPr lang="ru-RU" sz="3200" dirty="0" smtClean="0"/>
              <a:t>Небогаты </a:t>
            </a:r>
            <a:r>
              <a:rPr lang="ru-RU" sz="3200" dirty="0"/>
              <a:t>их корма, </a:t>
            </a:r>
            <a:endParaRPr lang="ru-RU" sz="3200" dirty="0" smtClean="0"/>
          </a:p>
          <a:p>
            <a:r>
              <a:rPr lang="ru-RU" sz="3200" dirty="0" smtClean="0"/>
              <a:t>Горсть </a:t>
            </a:r>
            <a:r>
              <a:rPr lang="ru-RU" sz="3200" dirty="0"/>
              <a:t>одна нужна, </a:t>
            </a:r>
            <a:endParaRPr lang="ru-RU" sz="3200" dirty="0" smtClean="0"/>
          </a:p>
          <a:p>
            <a:r>
              <a:rPr lang="ru-RU" sz="3200" dirty="0" smtClean="0"/>
              <a:t>Горсть </a:t>
            </a:r>
            <a:r>
              <a:rPr lang="ru-RU" sz="3200" dirty="0"/>
              <a:t>зерна – и не страшна </a:t>
            </a:r>
            <a:endParaRPr lang="ru-RU" sz="3200" dirty="0" smtClean="0"/>
          </a:p>
          <a:p>
            <a:r>
              <a:rPr lang="ru-RU" sz="3200" dirty="0" smtClean="0"/>
              <a:t>Будет </a:t>
            </a:r>
            <a:r>
              <a:rPr lang="ru-RU" sz="3200" dirty="0"/>
              <a:t>им зима</a:t>
            </a:r>
            <a:r>
              <a:rPr lang="ru-RU" sz="3200" dirty="0" smtClean="0"/>
              <a:t>.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67203" y="4439258"/>
            <a:ext cx="5584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Зимующие птицы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901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 rot="21344282">
            <a:off x="472465" y="794741"/>
            <a:ext cx="3721160" cy="411034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/>
          <a:p>
            <a:pPr algn="l"/>
            <a:endParaRPr lang="ru-RU" dirty="0" smtClean="0"/>
          </a:p>
          <a:p>
            <a:pPr algn="l"/>
            <a:r>
              <a:rPr lang="ru-RU" sz="2800" dirty="0" smtClean="0"/>
              <a:t>Зимой </a:t>
            </a:r>
            <a:r>
              <a:rPr lang="ru-RU" sz="2800" dirty="0"/>
              <a:t>на ветках яблоки! </a:t>
            </a:r>
            <a:endParaRPr lang="ru-RU" sz="2800" dirty="0" smtClean="0"/>
          </a:p>
          <a:p>
            <a:pPr algn="l"/>
            <a:r>
              <a:rPr lang="ru-RU" sz="2800" dirty="0" smtClean="0"/>
              <a:t>Скорей </a:t>
            </a:r>
            <a:r>
              <a:rPr lang="ru-RU" sz="2800" dirty="0"/>
              <a:t>их собери</a:t>
            </a:r>
            <a:r>
              <a:rPr lang="ru-RU" sz="2800" dirty="0" smtClean="0"/>
              <a:t>!</a:t>
            </a:r>
          </a:p>
          <a:p>
            <a:pPr algn="l"/>
            <a:r>
              <a:rPr lang="ru-RU" sz="2800" dirty="0" smtClean="0"/>
              <a:t>И </a:t>
            </a:r>
            <a:r>
              <a:rPr lang="ru-RU" sz="2800" dirty="0"/>
              <a:t>вдруг вспорхнули яблоки, </a:t>
            </a:r>
            <a:endParaRPr lang="ru-RU" sz="2800" dirty="0" smtClean="0"/>
          </a:p>
          <a:p>
            <a:pPr algn="l"/>
            <a:r>
              <a:rPr lang="ru-RU" sz="2800" dirty="0" smtClean="0"/>
              <a:t>Ведь </a:t>
            </a:r>
            <a:r>
              <a:rPr lang="ru-RU" sz="2800" dirty="0"/>
              <a:t>это …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pic.rutubelist.ru/video/2e/2d/2e2d62d31747ee7cfb8ce97ac77f99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770" y="1127645"/>
            <a:ext cx="4876252" cy="3657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ofoto.club/uploads/posts/2021-12/1640207787_15-pofoto-club-p-golub-foto-na-prozrachnom-fone-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908" y="1679028"/>
            <a:ext cx="5496134" cy="360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2651" y="316435"/>
            <a:ext cx="4074257" cy="206210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none" lIns="91440" tIns="45720" rIns="91440" bIns="45720">
            <a:sp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Крошки хлеба подбирая,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Семена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забываю,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Соль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земли я поклюю,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водицей всё запью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algn="ctr"/>
            <a:endParaRPr lang="ru-RU" sz="1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541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310010">
            <a:off x="270329" y="3070114"/>
            <a:ext cx="5512135" cy="2062103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приносит на хвосте 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разных новостей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расскажет все до срока 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Белобокая …</a:t>
            </a:r>
            <a:endParaRPr lang="ru-RU" sz="3200" b="1" cap="none" spc="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s://catherineasquithgallery.com/uploads/posts/2021-02/1614509250_59-p-ptitsi-na-belom-fone-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317" y="70387"/>
            <a:ext cx="6110735" cy="325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34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5088" y="0"/>
            <a:ext cx="7176965" cy="2062103"/>
          </a:xfrm>
          <a:prstGeom prst="rect">
            <a:avLst/>
          </a:prstGeom>
          <a:blipFill dpi="0"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none" lIns="91440" tIns="45720" rIns="91440" bIns="45720">
            <a:sp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Во дворе я — королева. 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Вон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мой дом, на ветке слева. 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Птица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перьях серо-черных, 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Я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умна, хитра, проворна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7" name="Picture 2" descr="https://heaclub.ru/tim/1eac9771d6afeaa5b0572c089a7a470e/ptica-na-pen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97" y="2027085"/>
            <a:ext cx="4801148" cy="35164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31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klubmama.ru/uploads/posts/2022-08/1661889089_47-klubmama-ru-p-podelka-dyatel-foto-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275" y="531879"/>
            <a:ext cx="6200975" cy="4455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2853" y="1798168"/>
            <a:ext cx="4493731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ru-RU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Вот пернатый сел на сук </a:t>
            </a:r>
            <a:endParaRPr lang="ru-RU" sz="3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И </a:t>
            </a:r>
            <a:r>
              <a:rPr lang="ru-RU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колотит: тук-тук-тук! </a:t>
            </a:r>
            <a:endParaRPr lang="ru-RU" sz="3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Ищет </a:t>
            </a:r>
            <a:r>
              <a:rPr lang="ru-RU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пищу под корой </a:t>
            </a:r>
            <a:endParaRPr lang="ru-RU" sz="32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Он </a:t>
            </a:r>
            <a:r>
              <a:rPr lang="ru-RU" sz="3200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голодною порой</a:t>
            </a:r>
            <a:r>
              <a:rPr lang="ru-RU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764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8668" y="917511"/>
            <a:ext cx="4111194" cy="391596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dirty="0"/>
              <a:t>Вот птичка так птичка, </a:t>
            </a:r>
            <a:endParaRPr lang="ru-RU" sz="2800" b="1" dirty="0" smtClean="0"/>
          </a:p>
          <a:p>
            <a:r>
              <a:rPr lang="ru-RU" sz="2800" b="1" dirty="0" smtClean="0"/>
              <a:t>Не </a:t>
            </a:r>
            <a:r>
              <a:rPr lang="ru-RU" sz="2800" b="1" dirty="0"/>
              <a:t>дрозд, не синичка, </a:t>
            </a:r>
            <a:endParaRPr lang="ru-RU" sz="2800" b="1" dirty="0" smtClean="0"/>
          </a:p>
          <a:p>
            <a:r>
              <a:rPr lang="ru-RU" sz="2800" b="1" dirty="0" smtClean="0"/>
              <a:t>Не </a:t>
            </a:r>
            <a:r>
              <a:rPr lang="ru-RU" sz="2800" b="1" dirty="0"/>
              <a:t>лебедь, не утка </a:t>
            </a:r>
            <a:endParaRPr lang="ru-RU" sz="2800" b="1" dirty="0" smtClean="0"/>
          </a:p>
          <a:p>
            <a:r>
              <a:rPr lang="ru-RU" sz="2800" b="1" dirty="0" smtClean="0"/>
              <a:t>И </a:t>
            </a:r>
            <a:r>
              <a:rPr lang="ru-RU" sz="2800" b="1" dirty="0"/>
              <a:t>не козодой. </a:t>
            </a:r>
            <a:endParaRPr lang="ru-RU" sz="2800" b="1" dirty="0" smtClean="0"/>
          </a:p>
          <a:p>
            <a:r>
              <a:rPr lang="ru-RU" sz="2800" b="1" dirty="0" smtClean="0"/>
              <a:t>Но </a:t>
            </a:r>
            <a:r>
              <a:rPr lang="ru-RU" sz="2800" b="1" dirty="0"/>
              <a:t>эта вот птичка, </a:t>
            </a:r>
            <a:endParaRPr lang="ru-RU" sz="2800" b="1" dirty="0" smtClean="0"/>
          </a:p>
          <a:p>
            <a:r>
              <a:rPr lang="ru-RU" sz="2800" b="1" dirty="0" smtClean="0"/>
              <a:t>Хоть </a:t>
            </a:r>
            <a:r>
              <a:rPr lang="ru-RU" sz="2800" b="1" dirty="0"/>
              <a:t>и невеличка, </a:t>
            </a:r>
            <a:endParaRPr lang="ru-RU" sz="2800" b="1" dirty="0" smtClean="0"/>
          </a:p>
          <a:p>
            <a:r>
              <a:rPr lang="ru-RU" sz="2800" b="1" dirty="0" smtClean="0"/>
              <a:t>Выводит </a:t>
            </a:r>
            <a:r>
              <a:rPr lang="ru-RU" sz="2800" b="1" dirty="0"/>
              <a:t>птенцов </a:t>
            </a:r>
            <a:endParaRPr lang="ru-RU" sz="2800" b="1" dirty="0" smtClean="0"/>
          </a:p>
          <a:p>
            <a:r>
              <a:rPr lang="ru-RU" sz="2800" b="1" dirty="0" smtClean="0"/>
              <a:t>Только </a:t>
            </a:r>
            <a:r>
              <a:rPr lang="ru-RU" sz="2800" b="1" dirty="0"/>
              <a:t>лютой зимой</a:t>
            </a:r>
            <a:r>
              <a:rPr lang="ru-RU" sz="2800" b="1" dirty="0" smtClean="0"/>
              <a:t>.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146" name="Picture 2" descr="http://rasfokus.ru/images/photos/medium/77648eff060d009dc56da490bb80e40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944" y="80439"/>
            <a:ext cx="4997559" cy="5590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37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get.pxhere.com/photo/bird-wing-beak-fauna-plumage-songbird-jay-vertebrate-blue-tit-finch-tit-wildlife-photography-chickadee-brambling-perching-bird-emberizidae-1408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023" y="1920114"/>
            <a:ext cx="5320002" cy="3546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1206259">
            <a:off x="433042" y="465981"/>
            <a:ext cx="5227713" cy="2062103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Снег засыпал все тропинки.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Отдыхал </a:t>
            </a:r>
            <a:r>
              <a:rPr lang="ru-RU" sz="3200" b="1" dirty="0">
                <a:solidFill>
                  <a:srgbClr val="FF0000"/>
                </a:solidFill>
              </a:rPr>
              <a:t>я у осинки.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Вдруг </a:t>
            </a:r>
            <a:r>
              <a:rPr lang="ru-RU" sz="3200" b="1" dirty="0">
                <a:solidFill>
                  <a:srgbClr val="FF0000"/>
                </a:solidFill>
              </a:rPr>
              <a:t>на ветку села птичка,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В </a:t>
            </a:r>
            <a:r>
              <a:rPr lang="ru-RU" sz="3200" b="1" dirty="0">
                <a:solidFill>
                  <a:srgbClr val="FF0000"/>
                </a:solidFill>
              </a:rPr>
              <a:t>жёлтом платьице</a:t>
            </a:r>
            <a:r>
              <a:rPr lang="ru-RU" sz="3200" b="1" dirty="0" smtClean="0">
                <a:solidFill>
                  <a:srgbClr val="FF0000"/>
                </a:solidFill>
              </a:rPr>
              <a:t>…</a:t>
            </a:r>
            <a:endParaRPr lang="ru-RU" sz="32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4873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231</Words>
  <Application>Microsoft Office PowerPoint</Application>
  <PresentationFormat>Произвольный</PresentationFormat>
  <Paragraphs>63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Microsoft YaHei</vt:lpstr>
      <vt:lpstr>Arial</vt:lpstr>
      <vt:lpstr>Arial Black</vt:lpstr>
      <vt:lpstr>Calibri</vt:lpstr>
      <vt:lpstr>Liberation Sans</vt:lpstr>
      <vt:lpstr>Liberation Serif</vt:lpstr>
      <vt:lpstr>Mangal</vt:lpstr>
      <vt:lpstr>Segoe UI</vt:lpstr>
      <vt:lpstr>Tahoma</vt:lpstr>
      <vt:lpstr>Default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dom</cp:lastModifiedBy>
  <cp:revision>8</cp:revision>
  <dcterms:created xsi:type="dcterms:W3CDTF">2017-10-20T23:41:18Z</dcterms:created>
  <dcterms:modified xsi:type="dcterms:W3CDTF">2023-02-24T21:14:48Z</dcterms:modified>
</cp:coreProperties>
</file>