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97" r:id="rId5"/>
    <p:sldId id="261" r:id="rId6"/>
    <p:sldId id="298" r:id="rId7"/>
    <p:sldId id="262" r:id="rId8"/>
    <p:sldId id="263" r:id="rId9"/>
    <p:sldId id="299" r:id="rId10"/>
    <p:sldId id="290" r:id="rId11"/>
    <p:sldId id="265" r:id="rId12"/>
    <p:sldId id="300" r:id="rId13"/>
    <p:sldId id="266" r:id="rId14"/>
    <p:sldId id="267" r:id="rId15"/>
    <p:sldId id="268" r:id="rId16"/>
    <p:sldId id="301" r:id="rId17"/>
    <p:sldId id="269" r:id="rId18"/>
    <p:sldId id="302" r:id="rId19"/>
    <p:sldId id="270" r:id="rId20"/>
    <p:sldId id="281" r:id="rId21"/>
    <p:sldId id="303" r:id="rId22"/>
    <p:sldId id="271" r:id="rId23"/>
    <p:sldId id="282" r:id="rId24"/>
    <p:sldId id="313" r:id="rId25"/>
    <p:sldId id="314" r:id="rId26"/>
    <p:sldId id="305" r:id="rId27"/>
    <p:sldId id="273" r:id="rId28"/>
    <p:sldId id="310" r:id="rId29"/>
    <p:sldId id="306" r:id="rId30"/>
    <p:sldId id="274" r:id="rId31"/>
    <p:sldId id="294" r:id="rId32"/>
    <p:sldId id="315" r:id="rId33"/>
    <p:sldId id="308" r:id="rId34"/>
    <p:sldId id="276" r:id="rId35"/>
    <p:sldId id="296" r:id="rId36"/>
    <p:sldId id="309" r:id="rId37"/>
    <p:sldId id="285" r:id="rId38"/>
    <p:sldId id="286" r:id="rId39"/>
    <p:sldId id="284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56475" autoAdjust="0"/>
  </p:normalViewPr>
  <p:slideViewPr>
    <p:cSldViewPr>
      <p:cViewPr varScale="1">
        <p:scale>
          <a:sx n="125" d="100"/>
          <a:sy n="125" d="100"/>
        </p:scale>
        <p:origin x="-114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18.09.2022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upload2.schoolrm.ru/iblock/633/6336a76cda2e2cebe0f369f3d5ab604f/Ispravlennyy-ped.opyt-_3_.docx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7704" y="404665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Министерство образования Республики Мо</a:t>
            </a:r>
            <a:r>
              <a:rPr lang="ru-RU" b="1" dirty="0" smtClean="0">
                <a:solidFill>
                  <a:srgbClr val="002060"/>
                </a:solidFill>
              </a:rPr>
              <a:t>рдовия 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https://abali.ru/wp-content/uploads/2012/07/gerb_mordovi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9"/>
            <a:ext cx="1192016" cy="132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43808" y="1092787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67645" y="4581129"/>
            <a:ext cx="65887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Тимошкиной Марии Александровны</a:t>
            </a:r>
          </a:p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воспитателя структурного подразделения</a:t>
            </a:r>
          </a:p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«Детский сад №16 комбинированного вида»</a:t>
            </a:r>
          </a:p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МБДОУ «Детский сад «Радуга» комбинированного вида» </a:t>
            </a:r>
          </a:p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Рузаевского муниципального района</a:t>
            </a:r>
          </a:p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Рузаевка, 2022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Владик\Pictures\i (1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1700808"/>
            <a:ext cx="2736304" cy="28803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37132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Владик\Desktop\2022-09-14_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188640"/>
            <a:ext cx="4863107" cy="6408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2072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479635" y="8973"/>
            <a:ext cx="184731" cy="400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/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009" name="Picture 1" descr="C:\Users\Владик\Desktop\ПОРТФОЛИО СКАН\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4176464" cy="6480720"/>
          </a:xfrm>
          <a:prstGeom prst="rect">
            <a:avLst/>
          </a:prstGeom>
          <a:noFill/>
        </p:spPr>
      </p:pic>
      <p:pic>
        <p:nvPicPr>
          <p:cNvPr id="43010" name="Picture 2" descr="C:\Users\Владик\Desktop\ПОРТФОЛИО СКАН\0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72913"/>
            <a:ext cx="4211960" cy="64964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31078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661747"/>
            <a:ext cx="8352928" cy="310854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Наличие публикаций</a:t>
            </a:r>
          </a:p>
          <a:p>
            <a:pPr algn="ctr"/>
            <a:endParaRPr lang="ru-RU" sz="3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Материалы, прошедшие экспертизу на сайтах, порталах сети Интернет – 1</a:t>
            </a:r>
          </a:p>
          <a:p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 - 1</a:t>
            </a:r>
          </a:p>
          <a:p>
            <a:pPr algn="ctr"/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836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 descr="C:\Users\Владик\Desktop\ПОРТФОЛИО СКАН\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188640"/>
            <a:ext cx="4680520" cy="64807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0150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 descr="C:\Users\Владик\Desktop\ПОРТФОЛИО СКАН\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4032448" cy="6480720"/>
          </a:xfrm>
          <a:prstGeom prst="rect">
            <a:avLst/>
          </a:prstGeom>
          <a:noFill/>
        </p:spPr>
      </p:pic>
      <p:pic>
        <p:nvPicPr>
          <p:cNvPr id="39938" name="Picture 2" descr="C:\Users\Владик\Desktop\ПОРТФОЛИО СКАН\0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88640"/>
            <a:ext cx="4392488" cy="64675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04647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 descr="C:\Users\Владик\Desktop\ПОРТФОЛИО СКАН\0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4104456" cy="6440166"/>
          </a:xfrm>
          <a:prstGeom prst="rect">
            <a:avLst/>
          </a:prstGeom>
          <a:noFill/>
        </p:spPr>
      </p:pic>
      <p:pic>
        <p:nvPicPr>
          <p:cNvPr id="38914" name="Picture 2" descr="C:\Users\Владик\Desktop\ПОРТФОЛИО СКАН\0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88640"/>
            <a:ext cx="4320480" cy="6408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08755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332657"/>
            <a:ext cx="8136904" cy="421653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Результаты </a:t>
            </a:r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участия воспитанников в: - конкурсах; - выставках; -  турнирах; - соревнованиях; - акциях; - 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фестивалях</a:t>
            </a:r>
          </a:p>
          <a:p>
            <a:pPr algn="ctr"/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в заочных/дистанционных мероприятиях в сети «Интернет» -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5387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 descr="C:\Users\Владик\Desktop\ПОРТФОЛИО СКАН\0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4320480" cy="6480720"/>
          </a:xfrm>
          <a:prstGeom prst="rect">
            <a:avLst/>
          </a:prstGeom>
          <a:noFill/>
        </p:spPr>
      </p:pic>
      <p:pic>
        <p:nvPicPr>
          <p:cNvPr id="36866" name="Picture 2" descr="C:\Users\Владик\Desktop\ПОРТФОЛИО СКАН\0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88640"/>
            <a:ext cx="4248472" cy="64807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91337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5" y="1215153"/>
            <a:ext cx="8835351" cy="415498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Выступления </a:t>
            </a:r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заседаниях методических советов, научно – практических конференциях, педагогических чтениях, семинарах, секциях, форумах, радиопередачах (очно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/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Уровень образовательной организации –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pPr algn="ctr"/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 -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623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 descr="C:\Users\Владик\Desktop\ПОРТФОЛИО СКАН\0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188640"/>
            <a:ext cx="4536504" cy="64087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39752" y="188641"/>
            <a:ext cx="4464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Сведения о педагоге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0252157"/>
              </p:ext>
            </p:extLst>
          </p:nvPr>
        </p:nvGraphicFramePr>
        <p:xfrm>
          <a:off x="827584" y="836715"/>
          <a:ext cx="7632848" cy="8006817"/>
        </p:xfrm>
        <a:graphic>
          <a:graphicData uri="http://schemas.openxmlformats.org/drawingml/2006/table">
            <a:tbl>
              <a:tblPr firstCol="1" lastCol="1" bandRow="1" bandCol="1"/>
              <a:tblGrid>
                <a:gridCol w="3456384"/>
                <a:gridCol w="4176464"/>
              </a:tblGrid>
              <a:tr h="571500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Фамилия, имя, отчество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Тимошкина</a:t>
                      </a:r>
                      <a:r>
                        <a:rPr lang="ru-RU" sz="1600" b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Мария Александровна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05867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Дата рождения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11.07.1986</a:t>
                      </a:r>
                      <a:r>
                        <a:rPr lang="ru-RU" sz="1600" b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года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011680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Образование, квалификация по диплому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Высшее, 2013год,</a:t>
                      </a:r>
                      <a:r>
                        <a:rPr lang="ru-RU" sz="1600" b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«МГУ им. </a:t>
                      </a:r>
                    </a:p>
                    <a:p>
                      <a:r>
                        <a:rPr lang="ru-RU" sz="1600" b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Н. П.Огарёва»</a:t>
                      </a:r>
                    </a:p>
                    <a:p>
                      <a:r>
                        <a:rPr lang="ru-RU" sz="1600" b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Филолог Преподаватель по специальности «Филология»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051560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Занимаемая должность, дата назначения на</a:t>
                      </a:r>
                      <a:r>
                        <a:rPr lang="ru-RU" sz="1600" b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эту должность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Воспитатель, 01.09.2008</a:t>
                      </a:r>
                      <a:r>
                        <a:rPr lang="ru-RU" sz="1600" b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051560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Стаж педагогической работы (по специальности)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 лет 3 месяца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571500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Общий трудовой стаж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 лет 2 месяца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051560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Стаж педагогической работы в данном учреждении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 лет</a:t>
                      </a:r>
                      <a:r>
                        <a:rPr lang="ru-RU" sz="1600" b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1 месяц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291590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Наличие квалификационной категории, дата последней аттестации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Первая квалификационная категория, Приказ МО Республики Мордовия от 29.11.2017г. №989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10966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 descr="C:\Users\Владик\Desktop\ПОРТФОЛИО СКАН\0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188640"/>
            <a:ext cx="4680520" cy="64087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1551563"/>
            <a:ext cx="7488832" cy="34163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Проведение </a:t>
            </a:r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открытых занятий, мастер-классов, 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мероприятий</a:t>
            </a:r>
          </a:p>
          <a:p>
            <a:pPr algn="ctr"/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Уровень образовательной организации –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 -1</a:t>
            </a:r>
          </a:p>
          <a:p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 -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982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 descr="C:\Users\Владик\Desktop\ПОРТФОЛИО СКАН\0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188640"/>
            <a:ext cx="4966320" cy="64807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 descr="C:\Users\Владик\Desktop\ПОРТФОЛИО СКАН\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367644" y="-855476"/>
            <a:ext cx="6480720" cy="85689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C:\Users\Владик\Desktop\ПОРТФОЛИО СКАН\0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188640"/>
            <a:ext cx="4750296" cy="64807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C:\Users\Владик\Desktop\ПОРТФОЛИО СКАН\0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639963" y="-191691"/>
            <a:ext cx="5932040" cy="72687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772816"/>
            <a:ext cx="7992888" cy="10772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Позитивные </a:t>
            </a:r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результаты работы с 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воспитанниками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768204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Владик\Desktop\ПОРТФОЛИО СКАН\0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4320480" cy="6469063"/>
          </a:xfrm>
          <a:prstGeom prst="rect">
            <a:avLst/>
          </a:prstGeom>
          <a:noFill/>
        </p:spPr>
      </p:pic>
      <p:pic>
        <p:nvPicPr>
          <p:cNvPr id="1027" name="Picture 3" descr="C:\Users\Владик\Desktop\ПОРТФОЛИО СКАН\0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88640"/>
            <a:ext cx="4104456" cy="64087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Владик\Desktop\ПОРТФОЛИО СКАН\0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4248472" cy="6480720"/>
          </a:xfrm>
          <a:prstGeom prst="rect">
            <a:avLst/>
          </a:prstGeom>
          <a:noFill/>
        </p:spPr>
      </p:pic>
      <p:pic>
        <p:nvPicPr>
          <p:cNvPr id="2051" name="Picture 3" descr="C:\Users\Владик\Desktop\ПОРТФОЛИО СКАН\0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88640"/>
            <a:ext cx="4176464" cy="64807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11844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700808"/>
            <a:ext cx="8208912" cy="10772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Качество </a:t>
            </a:r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взаимодействия с родителями </a:t>
            </a:r>
          </a:p>
          <a:p>
            <a:pPr algn="ctr"/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2736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483768" y="116633"/>
            <a:ext cx="39510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Сведения о педагоге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1875914"/>
              </p:ext>
            </p:extLst>
          </p:nvPr>
        </p:nvGraphicFramePr>
        <p:xfrm>
          <a:off x="683568" y="1397000"/>
          <a:ext cx="7704856" cy="849249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384376"/>
                <a:gridCol w="4320480"/>
              </a:tblGrid>
              <a:tr h="8492490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Повышение квалификации,</a:t>
                      </a:r>
                    </a:p>
                    <a:p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профессиональная переподготовка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Государственное бюджетное учреждение дополнительного профессионального образования Республики Мордовия «Центр</a:t>
                      </a:r>
                      <a:r>
                        <a:rPr lang="ru-RU" sz="1600" b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непрерывного повышения профессионального мастерства педагогических работников</a:t>
                      </a:r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» -</a:t>
                      </a:r>
                      <a:r>
                        <a:rPr lang="ru-RU" sz="1600" b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«Педагог 13.ру» </a:t>
                      </a:r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 дополнительной профессиональной программе «Современные подходы к организации образования дошкольников в новых</a:t>
                      </a:r>
                      <a:r>
                        <a:rPr lang="ru-RU" sz="1600" b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условиях</a:t>
                      </a:r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» с 10.02.2020</a:t>
                      </a:r>
                      <a:r>
                        <a:rPr lang="ru-RU" sz="1600" b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г. по</a:t>
                      </a:r>
                      <a:r>
                        <a:rPr lang="ru-RU" sz="1600" b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21.02.2020 г., в объеме 72 часа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1600" b="1" baseline="0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Государственное бюджетное учреждение дополнительного профессионального образования «Мордовский республиканский институт образования» профессиональная переподготовка по программе «Педагогика и методика дошкольного образования», с 22.08.2016г.</a:t>
                      </a:r>
                      <a:r>
                        <a:rPr lang="ru-RU" sz="1600" b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по 22.12.2016г., в объеме 502 часа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632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Владик\Desktop\ПОРТФОЛИО СКАН\0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4176464" cy="6408712"/>
          </a:xfrm>
          <a:prstGeom prst="rect">
            <a:avLst/>
          </a:prstGeom>
          <a:noFill/>
        </p:spPr>
      </p:pic>
      <p:pic>
        <p:nvPicPr>
          <p:cNvPr id="3075" name="Picture 3" descr="C:\Users\Владик\Desktop\ПОРТФОЛИО СКАН\0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01810"/>
            <a:ext cx="4355976" cy="63955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Владик\Desktop\ПОРТФОЛИО СКАН\0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188640"/>
            <a:ext cx="4536504" cy="64807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83013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Владик\Desktop\2022-09-14_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188640"/>
            <a:ext cx="4176463" cy="6408712"/>
          </a:xfrm>
          <a:prstGeom prst="rect">
            <a:avLst/>
          </a:prstGeom>
          <a:noFill/>
        </p:spPr>
      </p:pic>
      <p:pic>
        <p:nvPicPr>
          <p:cNvPr id="3075" name="Picture 3" descr="C:\Users\Владик\Desktop\img20220913_101122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88640"/>
            <a:ext cx="4320480" cy="64087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908721"/>
            <a:ext cx="8280920" cy="415498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Участие </a:t>
            </a:r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педагога в профессиональных 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конкурсах</a:t>
            </a:r>
          </a:p>
          <a:p>
            <a:pPr algn="ctr"/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в конкурсах на порталах сети Интернет –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в очных конкурсах республиканского уровня –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  <a:p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863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Владик\Desktop\ПОРТФОЛИО СКАН\0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4320480" cy="6480720"/>
          </a:xfrm>
          <a:prstGeom prst="rect">
            <a:avLst/>
          </a:prstGeom>
          <a:noFill/>
        </p:spPr>
      </p:pic>
      <p:pic>
        <p:nvPicPr>
          <p:cNvPr id="5123" name="Picture 3" descr="C:\Users\Владик\Desktop\ПОРТФОЛИО СКАН\0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88640"/>
            <a:ext cx="4248472" cy="64807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Владик\Desktop\ПОРТФОЛИО СКАН\0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131343" y="-547167"/>
            <a:ext cx="6463877" cy="79354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52809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556793"/>
            <a:ext cx="8280920" cy="440120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Награды и поощрения</a:t>
            </a:r>
          </a:p>
          <a:p>
            <a:pPr algn="ctr"/>
            <a:endParaRPr lang="ru-RU" sz="3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Поощрения с различных сайтов и порталов сети Интернет – 2</a:t>
            </a:r>
          </a:p>
          <a:p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Поощрения муниципального уровня –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  <a:p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Поощрения республиканского уровня - 1</a:t>
            </a:r>
          </a:p>
          <a:p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455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Владик\Desktop\ПОРТФОЛИО СКАН\0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4392488" cy="6480720"/>
          </a:xfrm>
          <a:prstGeom prst="rect">
            <a:avLst/>
          </a:prstGeom>
          <a:noFill/>
        </p:spPr>
      </p:pic>
      <p:pic>
        <p:nvPicPr>
          <p:cNvPr id="7171" name="Picture 3" descr="C:\Users\Владик\Desktop\ПОРТФОЛИО СКАН\0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88640"/>
            <a:ext cx="4246240" cy="64807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Владик\Desktop\ПОРТФОЛИО СКАН\0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188640"/>
            <a:ext cx="5110336" cy="64807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Владик\Desktop\ПОРТФОЛИО СКАН\0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188640"/>
            <a:ext cx="4968552" cy="64807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2132857"/>
            <a:ext cx="8136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Педагогический опыт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«Инновационные технологии в работе по речевому развитию старших дошкольников»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02" name="Rectangle 2"/>
          <p:cNvSpPr>
            <a:spLocks noChangeArrowheads="1"/>
          </p:cNvSpPr>
          <p:nvPr/>
        </p:nvSpPr>
        <p:spPr bwMode="auto">
          <a:xfrm>
            <a:off x="323528" y="4149080"/>
            <a:ext cx="853244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2"/>
              </a:rPr>
              <a:t>https://upload2.schoolrm.ru/iblock/633/6336a76cda2e2cebe0f369f3d5ab604f/Ispravlennyy-ped.opyt-_3_.docx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5318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1" descr="C:\Users\Владик\Desktop\ПОРТФОЛИО СКАН\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4248472" cy="6480720"/>
          </a:xfrm>
          <a:prstGeom prst="rect">
            <a:avLst/>
          </a:prstGeom>
          <a:noFill/>
        </p:spPr>
      </p:pic>
      <p:pic>
        <p:nvPicPr>
          <p:cNvPr id="50178" name="Picture 2" descr="C:\Users\Владик\Desktop\ПОРТФОЛИО СКАН\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88640"/>
            <a:ext cx="4320480" cy="65081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22106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556793"/>
            <a:ext cx="8352928" cy="200054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Участие в инновационной (экспериментальной) 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деятельности</a:t>
            </a:r>
          </a:p>
          <a:p>
            <a:pPr algn="ctr"/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уровне образовательной организации - 1</a:t>
            </a:r>
          </a:p>
        </p:txBody>
      </p:sp>
    </p:spTree>
    <p:extLst>
      <p:ext uri="{BB962C8B-B14F-4D97-AF65-F5344CB8AC3E}">
        <p14:creationId xmlns:p14="http://schemas.microsoft.com/office/powerpoint/2010/main" val="667884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Владик\Desktop\2022-09-13_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4176464" cy="6336704"/>
          </a:xfrm>
          <a:prstGeom prst="rect">
            <a:avLst/>
          </a:prstGeom>
          <a:noFill/>
        </p:spPr>
      </p:pic>
      <p:pic>
        <p:nvPicPr>
          <p:cNvPr id="1027" name="Picture 3" descr="C:\Users\Владик\Desktop\2022-09-14_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32657"/>
            <a:ext cx="4255665" cy="63367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03305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1" descr="C:\Users\Владик\Desktop\ПОРТФОЛИО СКАН\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188640"/>
            <a:ext cx="4824536" cy="64807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3529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51721" y="2348880"/>
            <a:ext cx="4109843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Наставничество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1062671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773</TotalTime>
  <Words>426</Words>
  <Application>Microsoft Office PowerPoint</Application>
  <PresentationFormat>Экран (4:3)</PresentationFormat>
  <Paragraphs>77</Paragraphs>
  <Slides>39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HOME</cp:lastModifiedBy>
  <cp:revision>97</cp:revision>
  <dcterms:created xsi:type="dcterms:W3CDTF">2022-02-06T08:53:19Z</dcterms:created>
  <dcterms:modified xsi:type="dcterms:W3CDTF">2022-09-18T11:32:37Z</dcterms:modified>
</cp:coreProperties>
</file>