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0" r:id="rId3"/>
    <p:sldId id="261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32B8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19A74-CAC9-4DD7-A5DF-5819EBDE9DD6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4C3C2-2120-461B-A96A-141D429AE9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1233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4C3C2-2120-461B-A96A-141D429AE91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4C3C2-2120-461B-A96A-141D429AE91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pn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6858000" cy="24384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Пересказ рассказа 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Н.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Калининой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«Помощники» 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 помощью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мнемотаблицы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(средняя группа №10)</a:t>
            </a:r>
            <a:endParaRPr lang="ru-RU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24439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автономное  дошкольное образовательное учреждение</a:t>
            </a:r>
            <a:endParaRPr lang="ru-RU" sz="2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ребенка – детский 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сад 46»</a:t>
            </a:r>
            <a:endParaRPr lang="ru-RU" sz="2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851920" y="5517232"/>
            <a:ext cx="5144616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Подготовила: воспитатель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первой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категории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Васина Наталья Анатольевна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Учить пересказывать текст рассказа с помощью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мнемотаблицы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Закреплять умение образовывать слова – названия посуды по аналогии.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Развивать память, внимание, связную речь. 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«Помощники»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76401"/>
            <a:ext cx="7239000" cy="4114800"/>
          </a:xfrm>
        </p:spPr>
        <p:txBody>
          <a:bodyPr>
            <a:normAutofit/>
          </a:bodyPr>
          <a:lstStyle/>
          <a:p>
            <a:r>
              <a:rPr lang="ru-RU" i="1" dirty="0"/>
              <a:t>Саша с Алёшей помогали накрывать на стол.</a:t>
            </a:r>
            <a:endParaRPr lang="ru-RU" dirty="0"/>
          </a:p>
          <a:p>
            <a:r>
              <a:rPr lang="ru-RU" i="1" dirty="0"/>
              <a:t>Все сели обедать. Суп налили, а есть нечем. Вот так помощники! Стол накрыли, а ложки не положили.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31391740"/>
      </p:ext>
    </p:extLst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4876800" y="381000"/>
            <a:ext cx="451104" cy="990600"/>
            <a:chOff x="1682496" y="457200"/>
            <a:chExt cx="451104" cy="990600"/>
          </a:xfrm>
        </p:grpSpPr>
        <p:sp>
          <p:nvSpPr>
            <p:cNvPr id="34" name="Овал 33"/>
            <p:cNvSpPr/>
            <p:nvPr/>
          </p:nvSpPr>
          <p:spPr>
            <a:xfrm>
              <a:off x="1752600" y="457200"/>
              <a:ext cx="304800" cy="3048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Равнобедренный треугольник 34"/>
            <p:cNvSpPr/>
            <p:nvPr/>
          </p:nvSpPr>
          <p:spPr>
            <a:xfrm rot="10800000">
              <a:off x="1682496" y="762000"/>
              <a:ext cx="451104" cy="6858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4191000" y="381000"/>
            <a:ext cx="451104" cy="990600"/>
            <a:chOff x="1682496" y="457200"/>
            <a:chExt cx="451104" cy="990600"/>
          </a:xfrm>
        </p:grpSpPr>
        <p:sp>
          <p:nvSpPr>
            <p:cNvPr id="31" name="Овал 30"/>
            <p:cNvSpPr/>
            <p:nvPr/>
          </p:nvSpPr>
          <p:spPr>
            <a:xfrm>
              <a:off x="1752600" y="457200"/>
              <a:ext cx="304800" cy="3048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Равнобедренный треугольник 31"/>
            <p:cNvSpPr/>
            <p:nvPr/>
          </p:nvSpPr>
          <p:spPr>
            <a:xfrm rot="10800000">
              <a:off x="1682496" y="762000"/>
              <a:ext cx="451104" cy="6858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3505200" y="381000"/>
            <a:ext cx="451104" cy="990600"/>
            <a:chOff x="1682496" y="457200"/>
            <a:chExt cx="451104" cy="990600"/>
          </a:xfrm>
        </p:grpSpPr>
        <p:sp>
          <p:nvSpPr>
            <p:cNvPr id="28" name="Овал 27"/>
            <p:cNvSpPr/>
            <p:nvPr/>
          </p:nvSpPr>
          <p:spPr>
            <a:xfrm>
              <a:off x="1752600" y="457200"/>
              <a:ext cx="304800" cy="3048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Равнобедренный треугольник 28"/>
            <p:cNvSpPr/>
            <p:nvPr/>
          </p:nvSpPr>
          <p:spPr>
            <a:xfrm rot="10800000">
              <a:off x="1682496" y="762000"/>
              <a:ext cx="451104" cy="6858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81000" y="0"/>
          <a:ext cx="8382000" cy="6629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9400"/>
                <a:gridCol w="1028700"/>
                <a:gridCol w="1739900"/>
                <a:gridCol w="2794000"/>
              </a:tblGrid>
              <a:tr h="33147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</a:tr>
              <a:tr h="3314700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914400" y="609600"/>
            <a:ext cx="451104" cy="990600"/>
            <a:chOff x="1682496" y="457200"/>
            <a:chExt cx="451104" cy="990600"/>
          </a:xfrm>
        </p:grpSpPr>
        <p:sp>
          <p:nvSpPr>
            <p:cNvPr id="5" name="Овал 4"/>
            <p:cNvSpPr/>
            <p:nvPr/>
          </p:nvSpPr>
          <p:spPr>
            <a:xfrm>
              <a:off x="1752600" y="457200"/>
              <a:ext cx="304800" cy="3048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rot="10800000">
              <a:off x="1682496" y="762000"/>
              <a:ext cx="451104" cy="6858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2209800" y="609600"/>
            <a:ext cx="451104" cy="990600"/>
            <a:chOff x="1682496" y="457200"/>
            <a:chExt cx="451104" cy="990600"/>
          </a:xfrm>
        </p:grpSpPr>
        <p:sp>
          <p:nvSpPr>
            <p:cNvPr id="12" name="Овал 11"/>
            <p:cNvSpPr/>
            <p:nvPr/>
          </p:nvSpPr>
          <p:spPr>
            <a:xfrm>
              <a:off x="1752600" y="457200"/>
              <a:ext cx="304800" cy="3048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Равнобедренный треугольник 12"/>
            <p:cNvSpPr/>
            <p:nvPr/>
          </p:nvSpPr>
          <p:spPr>
            <a:xfrm rot="10800000">
              <a:off x="1682496" y="762000"/>
              <a:ext cx="451104" cy="6858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838200" y="1676400"/>
            <a:ext cx="2133600" cy="1600200"/>
            <a:chOff x="914400" y="1905000"/>
            <a:chExt cx="1905000" cy="136285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914400" y="1905000"/>
              <a:ext cx="1676400" cy="838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914400" y="2734450"/>
              <a:ext cx="228600" cy="53340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2590800" y="2734450"/>
              <a:ext cx="228600" cy="53340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2590800" y="1922207"/>
              <a:ext cx="228600" cy="53340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2" name="Группа 21"/>
          <p:cNvGrpSpPr/>
          <p:nvPr/>
        </p:nvGrpSpPr>
        <p:grpSpPr>
          <a:xfrm>
            <a:off x="3352800" y="1066800"/>
            <a:ext cx="2438400" cy="1905000"/>
            <a:chOff x="914400" y="1905000"/>
            <a:chExt cx="1905000" cy="1367299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914400" y="1905000"/>
              <a:ext cx="1676400" cy="838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>
              <a:off x="914400" y="2738899"/>
              <a:ext cx="228600" cy="53340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2590800" y="2738899"/>
              <a:ext cx="228600" cy="53340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2590800" y="1922207"/>
              <a:ext cx="228600" cy="53340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6" name="Группа 35"/>
          <p:cNvGrpSpPr/>
          <p:nvPr/>
        </p:nvGrpSpPr>
        <p:grpSpPr>
          <a:xfrm>
            <a:off x="4953000" y="1752600"/>
            <a:ext cx="451104" cy="990600"/>
            <a:chOff x="1682496" y="457200"/>
            <a:chExt cx="451104" cy="990600"/>
          </a:xfrm>
        </p:grpSpPr>
        <p:sp>
          <p:nvSpPr>
            <p:cNvPr id="37" name="Овал 36"/>
            <p:cNvSpPr/>
            <p:nvPr/>
          </p:nvSpPr>
          <p:spPr>
            <a:xfrm>
              <a:off x="1752600" y="457200"/>
              <a:ext cx="304800" cy="3048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Равнобедренный треугольник 37"/>
            <p:cNvSpPr/>
            <p:nvPr/>
          </p:nvSpPr>
          <p:spPr>
            <a:xfrm rot="10800000">
              <a:off x="1682496" y="762000"/>
              <a:ext cx="451104" cy="6858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4343400" y="1752600"/>
            <a:ext cx="451104" cy="990600"/>
            <a:chOff x="1682496" y="457200"/>
            <a:chExt cx="451104" cy="990600"/>
          </a:xfrm>
        </p:grpSpPr>
        <p:sp>
          <p:nvSpPr>
            <p:cNvPr id="40" name="Овал 39"/>
            <p:cNvSpPr/>
            <p:nvPr/>
          </p:nvSpPr>
          <p:spPr>
            <a:xfrm>
              <a:off x="1752600" y="457200"/>
              <a:ext cx="304800" cy="3048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Равнобедренный треугольник 40"/>
            <p:cNvSpPr/>
            <p:nvPr/>
          </p:nvSpPr>
          <p:spPr>
            <a:xfrm rot="10800000">
              <a:off x="1682496" y="762000"/>
              <a:ext cx="451104" cy="6858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3657600" y="1752600"/>
            <a:ext cx="451104" cy="990600"/>
            <a:chOff x="1682496" y="457200"/>
            <a:chExt cx="451104" cy="990600"/>
          </a:xfrm>
        </p:grpSpPr>
        <p:sp>
          <p:nvSpPr>
            <p:cNvPr id="43" name="Овал 42"/>
            <p:cNvSpPr/>
            <p:nvPr/>
          </p:nvSpPr>
          <p:spPr>
            <a:xfrm>
              <a:off x="1752600" y="457200"/>
              <a:ext cx="304800" cy="3048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Равнобедренный треугольник 43"/>
            <p:cNvSpPr/>
            <p:nvPr/>
          </p:nvSpPr>
          <p:spPr>
            <a:xfrm rot="10800000">
              <a:off x="1682496" y="762000"/>
              <a:ext cx="451104" cy="6858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5" name="Овал 44"/>
          <p:cNvSpPr/>
          <p:nvPr/>
        </p:nvSpPr>
        <p:spPr>
          <a:xfrm>
            <a:off x="3733800" y="1143000"/>
            <a:ext cx="228600" cy="228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4343400" y="1143000"/>
            <a:ext cx="228600" cy="228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3505200" y="1524000"/>
            <a:ext cx="228600" cy="228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4114800" y="1524000"/>
            <a:ext cx="228600" cy="228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4800600" y="1524000"/>
            <a:ext cx="228600" cy="228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5029200" y="1143000"/>
            <a:ext cx="228600" cy="228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066800" y="1752600"/>
            <a:ext cx="228600" cy="228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1066800" y="2209800"/>
            <a:ext cx="228600" cy="228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1600200" y="2209800"/>
            <a:ext cx="228600" cy="228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2209800" y="2209800"/>
            <a:ext cx="228600" cy="228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2209800" y="1752600"/>
            <a:ext cx="228600" cy="228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1600200" y="1752600"/>
            <a:ext cx="228600" cy="228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https://octaldatasolutions.com/icwe/learn-igbo-language/house-hold/image/afere-nri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685800"/>
            <a:ext cx="2284424" cy="2133600"/>
          </a:xfrm>
          <a:prstGeom prst="rect">
            <a:avLst/>
          </a:prstGeom>
          <a:noFill/>
        </p:spPr>
      </p:pic>
      <p:pic>
        <p:nvPicPr>
          <p:cNvPr id="14342" name="Picture 6" descr="https://cdn.pixabay.com/photo/2016/04/01/12/04/spoon-1300507_960_7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5029200"/>
            <a:ext cx="1287780" cy="1371600"/>
          </a:xfrm>
          <a:prstGeom prst="rect">
            <a:avLst/>
          </a:prstGeom>
          <a:noFill/>
        </p:spPr>
      </p:pic>
      <p:pic>
        <p:nvPicPr>
          <p:cNvPr id="61" name="Picture 6" descr="https://cdn.pixabay.com/photo/2016/04/01/12/04/spoon-1300507_960_7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429000"/>
            <a:ext cx="1287780" cy="1371600"/>
          </a:xfrm>
          <a:prstGeom prst="rect">
            <a:avLst/>
          </a:prstGeom>
          <a:noFill/>
        </p:spPr>
      </p:pic>
      <p:pic>
        <p:nvPicPr>
          <p:cNvPr id="62" name="Picture 6" descr="https://cdn.pixabay.com/photo/2016/04/01/12/04/spoon-1300507_960_7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3733800"/>
            <a:ext cx="1287780" cy="1371600"/>
          </a:xfrm>
          <a:prstGeom prst="rect">
            <a:avLst/>
          </a:prstGeom>
          <a:noFill/>
        </p:spPr>
      </p:pic>
      <p:pic>
        <p:nvPicPr>
          <p:cNvPr id="63" name="Picture 6" descr="https://cdn.pixabay.com/photo/2016/04/01/12/04/spoon-1300507_960_7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4038600"/>
            <a:ext cx="1287780" cy="1371600"/>
          </a:xfrm>
          <a:prstGeom prst="rect">
            <a:avLst/>
          </a:prstGeom>
          <a:noFill/>
        </p:spPr>
      </p:pic>
      <p:pic>
        <p:nvPicPr>
          <p:cNvPr id="64" name="Picture 6" descr="https://cdn.pixabay.com/photo/2016/04/01/12/04/spoon-1300507_960_72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4267200"/>
            <a:ext cx="1430867" cy="1524000"/>
          </a:xfrm>
          <a:prstGeom prst="rect">
            <a:avLst/>
          </a:prstGeom>
          <a:noFill/>
        </p:spPr>
      </p:pic>
      <p:pic>
        <p:nvPicPr>
          <p:cNvPr id="65" name="Picture 6" descr="https://cdn.pixabay.com/photo/2016/04/01/12/04/spoon-1300507_960_7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4648200"/>
            <a:ext cx="1287780" cy="1371600"/>
          </a:xfrm>
          <a:prstGeom prst="rect">
            <a:avLst/>
          </a:prstGeom>
          <a:noFill/>
        </p:spPr>
      </p:pic>
      <p:cxnSp>
        <p:nvCxnSpPr>
          <p:cNvPr id="67" name="Прямая соединительная линия 66"/>
          <p:cNvCxnSpPr/>
          <p:nvPr/>
        </p:nvCxnSpPr>
        <p:spPr>
          <a:xfrm>
            <a:off x="4267200" y="3352800"/>
            <a:ext cx="4495800" cy="32004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344" name="Picture 8" descr="http://pngimg.com/uploads/exclamation_mark/exclamation_mark_PNG35.png"/>
          <p:cNvPicPr>
            <a:picLocks noChangeAspect="1" noChangeArrowheads="1"/>
          </p:cNvPicPr>
          <p:nvPr/>
        </p:nvPicPr>
        <p:blipFill>
          <a:blip r:embed="rId6" cstate="print"/>
          <a:srcRect t="-3107"/>
          <a:stretch>
            <a:fillRect/>
          </a:stretch>
        </p:blipFill>
        <p:spPr bwMode="auto">
          <a:xfrm>
            <a:off x="1905000" y="3505200"/>
            <a:ext cx="1066800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Группа 46"/>
          <p:cNvGrpSpPr/>
          <p:nvPr/>
        </p:nvGrpSpPr>
        <p:grpSpPr>
          <a:xfrm>
            <a:off x="2590800" y="4256314"/>
            <a:ext cx="1524000" cy="1839686"/>
            <a:chOff x="2590800" y="4256314"/>
            <a:chExt cx="1524000" cy="1839686"/>
          </a:xfrm>
        </p:grpSpPr>
        <p:pic>
          <p:nvPicPr>
            <p:cNvPr id="1034" name="Picture 10" descr="хлебница сахарница "/>
            <p:cNvPicPr>
              <a:picLocks noChangeAspect="1" noChangeArrowheads="1"/>
            </p:cNvPicPr>
            <p:nvPr/>
          </p:nvPicPr>
          <p:blipFill>
            <a:blip r:embed="rId3" cstate="print"/>
            <a:srcRect l="75039" t="55274" r="3390" b="7437"/>
            <a:stretch>
              <a:fillRect/>
            </a:stretch>
          </p:blipFill>
          <p:spPr bwMode="auto">
            <a:xfrm>
              <a:off x="2590800" y="4256314"/>
              <a:ext cx="1524000" cy="1534886"/>
            </a:xfrm>
            <a:prstGeom prst="rect">
              <a:avLst/>
            </a:prstGeom>
            <a:noFill/>
          </p:spPr>
        </p:pic>
        <p:pic>
          <p:nvPicPr>
            <p:cNvPr id="46" name="Picture 10" descr="хлебница сахарница "/>
            <p:cNvPicPr>
              <a:picLocks noChangeAspect="1" noChangeArrowheads="1"/>
            </p:cNvPicPr>
            <p:nvPr/>
          </p:nvPicPr>
          <p:blipFill>
            <a:blip r:embed="rId3" cstate="print"/>
            <a:srcRect l="75039" t="88860" r="8782" b="33"/>
            <a:stretch>
              <a:fillRect/>
            </a:stretch>
          </p:blipFill>
          <p:spPr bwMode="auto">
            <a:xfrm>
              <a:off x="2590800" y="5638800"/>
              <a:ext cx="1143000" cy="457200"/>
            </a:xfrm>
            <a:prstGeom prst="rect">
              <a:avLst/>
            </a:prstGeom>
            <a:noFill/>
          </p:spPr>
        </p:pic>
      </p:grpSp>
      <p:pic>
        <p:nvPicPr>
          <p:cNvPr id="1056" name="Picture 32" descr="Картинки по запросу &quot;маслёнка клипарт&quot;"/>
          <p:cNvPicPr>
            <a:picLocks noChangeAspect="1" noChangeArrowheads="1"/>
          </p:cNvPicPr>
          <p:nvPr/>
        </p:nvPicPr>
        <p:blipFill>
          <a:blip r:embed="rId4" cstate="print"/>
          <a:srcRect r="111" b="29"/>
          <a:stretch>
            <a:fillRect/>
          </a:stretch>
        </p:blipFill>
        <p:spPr bwMode="auto">
          <a:xfrm>
            <a:off x="6934200" y="4572000"/>
            <a:ext cx="1852990" cy="1599156"/>
          </a:xfrm>
          <a:prstGeom prst="rect">
            <a:avLst/>
          </a:prstGeom>
          <a:noFill/>
        </p:spPr>
      </p:pic>
      <p:pic>
        <p:nvPicPr>
          <p:cNvPr id="1026" name="Picture 2" descr="конфетница "/>
          <p:cNvPicPr>
            <a:picLocks noChangeAspect="1" noChangeArrowheads="1"/>
          </p:cNvPicPr>
          <p:nvPr/>
        </p:nvPicPr>
        <p:blipFill>
          <a:blip r:embed="rId5" cstate="print"/>
          <a:srcRect l="63636"/>
          <a:stretch>
            <a:fillRect/>
          </a:stretch>
        </p:blipFill>
        <p:spPr bwMode="auto">
          <a:xfrm>
            <a:off x="2438399" y="0"/>
            <a:ext cx="1596571" cy="1676400"/>
          </a:xfrm>
          <a:prstGeom prst="rect">
            <a:avLst/>
          </a:prstGeom>
          <a:noFill/>
        </p:spPr>
      </p:pic>
      <p:pic>
        <p:nvPicPr>
          <p:cNvPr id="1028" name="Picture 4" descr="конфетница "/>
          <p:cNvPicPr>
            <a:picLocks noChangeAspect="1" noChangeArrowheads="1"/>
          </p:cNvPicPr>
          <p:nvPr/>
        </p:nvPicPr>
        <p:blipFill>
          <a:blip r:embed="rId5" cstate="print"/>
          <a:srcRect t="38096" r="69091" b="28570"/>
          <a:stretch>
            <a:fillRect/>
          </a:stretch>
        </p:blipFill>
        <p:spPr bwMode="auto">
          <a:xfrm rot="2727479">
            <a:off x="222709" y="435720"/>
            <a:ext cx="1477525" cy="608393"/>
          </a:xfrm>
          <a:prstGeom prst="rect">
            <a:avLst/>
          </a:prstGeom>
          <a:noFill/>
        </p:spPr>
      </p:pic>
      <p:cxnSp>
        <p:nvCxnSpPr>
          <p:cNvPr id="9" name="Прямая со стрелкой 8"/>
          <p:cNvCxnSpPr/>
          <p:nvPr/>
        </p:nvCxnSpPr>
        <p:spPr>
          <a:xfrm>
            <a:off x="1219200" y="6858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36" name="Picture 12" descr="хлебница сахарница "/>
          <p:cNvPicPr>
            <a:picLocks noChangeAspect="1" noChangeArrowheads="1"/>
          </p:cNvPicPr>
          <p:nvPr/>
        </p:nvPicPr>
        <p:blipFill>
          <a:blip r:embed="rId3" cstate="print"/>
          <a:srcRect t="64000" r="76271" b="3999"/>
          <a:stretch>
            <a:fillRect/>
          </a:stretch>
        </p:blipFill>
        <p:spPr bwMode="auto">
          <a:xfrm>
            <a:off x="0" y="4800600"/>
            <a:ext cx="1357745" cy="1066800"/>
          </a:xfrm>
          <a:prstGeom prst="rect">
            <a:avLst/>
          </a:prstGeom>
          <a:noFill/>
        </p:spPr>
      </p:pic>
      <p:pic>
        <p:nvPicPr>
          <p:cNvPr id="1038" name="Picture 14" descr="хлебница сахарница "/>
          <p:cNvPicPr>
            <a:picLocks noChangeAspect="1" noChangeArrowheads="1"/>
          </p:cNvPicPr>
          <p:nvPr/>
        </p:nvPicPr>
        <p:blipFill>
          <a:blip r:embed="rId3" cstate="print"/>
          <a:srcRect l="66102" b="59273"/>
          <a:stretch>
            <a:fillRect/>
          </a:stretch>
        </p:blipFill>
        <p:spPr bwMode="auto">
          <a:xfrm flipH="1">
            <a:off x="2438400" y="2209799"/>
            <a:ext cx="2286000" cy="1845129"/>
          </a:xfrm>
          <a:prstGeom prst="rect">
            <a:avLst/>
          </a:prstGeom>
          <a:noFill/>
        </p:spPr>
      </p:pic>
      <p:pic>
        <p:nvPicPr>
          <p:cNvPr id="1040" name="Picture 16" descr="хлебница сахарница "/>
          <p:cNvPicPr>
            <a:picLocks noChangeAspect="1" noChangeArrowheads="1"/>
          </p:cNvPicPr>
          <p:nvPr/>
        </p:nvPicPr>
        <p:blipFill>
          <a:blip r:embed="rId3" cstate="print">
            <a:lum bright="10000" contrast="10000"/>
          </a:blip>
          <a:srcRect l="1695" t="2910" r="75001" b="72544"/>
          <a:stretch>
            <a:fillRect/>
          </a:stretch>
        </p:blipFill>
        <p:spPr bwMode="auto">
          <a:xfrm>
            <a:off x="0" y="2514600"/>
            <a:ext cx="1676400" cy="1143000"/>
          </a:xfrm>
          <a:prstGeom prst="rect">
            <a:avLst/>
          </a:prstGeom>
          <a:noFill/>
        </p:spPr>
      </p:pic>
      <p:cxnSp>
        <p:nvCxnSpPr>
          <p:cNvPr id="17" name="Прямая со стрелкой 16"/>
          <p:cNvCxnSpPr/>
          <p:nvPr/>
        </p:nvCxnSpPr>
        <p:spPr>
          <a:xfrm>
            <a:off x="1600200" y="30480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295400" y="54102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724400" y="0"/>
            <a:ext cx="0" cy="6858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4" name="Picture 20" descr="Картинки по запросу &quot;солонка клипарт&quot;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7696200" y="2667000"/>
            <a:ext cx="914400" cy="1295400"/>
          </a:xfrm>
          <a:prstGeom prst="rect">
            <a:avLst/>
          </a:prstGeom>
          <a:noFill/>
        </p:spPr>
      </p:pic>
      <p:pic>
        <p:nvPicPr>
          <p:cNvPr id="1048" name="Picture 24" descr="http://t0.gstatic.com/images?q=tbn%3AANd9GcRCwBVDo69sEWVkHgM4ebwMTjajwLawNLrBw-KFulAu-fBZIQsjzoVl9JJOUNW_jZ3Wjtd8aNqmyg&amp;usqp=CAc"/>
          <p:cNvPicPr>
            <a:picLocks noChangeAspect="1" noChangeArrowheads="1"/>
          </p:cNvPicPr>
          <p:nvPr/>
        </p:nvPicPr>
        <p:blipFill>
          <a:blip r:embed="rId7" cstate="print"/>
          <a:srcRect b="278"/>
          <a:stretch>
            <a:fillRect/>
          </a:stretch>
        </p:blipFill>
        <p:spPr bwMode="auto">
          <a:xfrm flipH="1">
            <a:off x="7010400" y="0"/>
            <a:ext cx="2133600" cy="2057400"/>
          </a:xfrm>
          <a:prstGeom prst="rect">
            <a:avLst/>
          </a:prstGeom>
          <a:noFill/>
        </p:spPr>
      </p:pic>
      <p:pic>
        <p:nvPicPr>
          <p:cNvPr id="1050" name="Picture 26" descr="Картинки по запросу &quot;суп в тарелке клипарт&quot;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45789" y="440818"/>
            <a:ext cx="1478811" cy="1159382"/>
          </a:xfrm>
          <a:prstGeom prst="rect">
            <a:avLst/>
          </a:prstGeom>
          <a:noFill/>
        </p:spPr>
      </p:pic>
      <p:cxnSp>
        <p:nvCxnSpPr>
          <p:cNvPr id="28" name="Прямая со стрелкой 27"/>
          <p:cNvCxnSpPr/>
          <p:nvPr/>
        </p:nvCxnSpPr>
        <p:spPr>
          <a:xfrm>
            <a:off x="6248400" y="11430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6781800" y="34290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52" name="Picture 28" descr="Картинки по запросу &quot;соль в пачке клипарт&quot;"/>
          <p:cNvPicPr>
            <a:picLocks noChangeAspect="1" noChangeArrowheads="1"/>
          </p:cNvPicPr>
          <p:nvPr/>
        </p:nvPicPr>
        <p:blipFill>
          <a:blip r:embed="rId9" cstate="print"/>
          <a:srcRect b="104"/>
          <a:stretch>
            <a:fillRect/>
          </a:stretch>
        </p:blipFill>
        <p:spPr bwMode="auto">
          <a:xfrm>
            <a:off x="4929051" y="2209800"/>
            <a:ext cx="1090749" cy="1659835"/>
          </a:xfrm>
          <a:prstGeom prst="rect">
            <a:avLst/>
          </a:prstGeom>
          <a:noFill/>
        </p:spPr>
      </p:pic>
      <p:pic>
        <p:nvPicPr>
          <p:cNvPr id="1042" name="Picture 18" descr="Картинки по запросу &quot;соль клипарт&quot;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62600" y="2971800"/>
            <a:ext cx="1208612" cy="876028"/>
          </a:xfrm>
          <a:prstGeom prst="rect">
            <a:avLst/>
          </a:prstGeom>
          <a:noFill/>
        </p:spPr>
      </p:pic>
      <p:pic>
        <p:nvPicPr>
          <p:cNvPr id="1054" name="Picture 30" descr="Картинки по запросу &quot;масло в пачке клипарт&quot;"/>
          <p:cNvPicPr>
            <a:picLocks noChangeAspect="1" noChangeArrowheads="1"/>
          </p:cNvPicPr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4953000" y="4800600"/>
            <a:ext cx="990600" cy="939800"/>
          </a:xfrm>
          <a:prstGeom prst="rect">
            <a:avLst/>
          </a:prstGeom>
          <a:noFill/>
        </p:spPr>
      </p:pic>
      <p:cxnSp>
        <p:nvCxnSpPr>
          <p:cNvPr id="44" name="Прямая со стрелкой 43"/>
          <p:cNvCxnSpPr/>
          <p:nvPr/>
        </p:nvCxnSpPr>
        <p:spPr>
          <a:xfrm>
            <a:off x="6019800" y="53340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103</Words>
  <Application>Microsoft Office PowerPoint</Application>
  <PresentationFormat>Экран (4:3)</PresentationFormat>
  <Paragraphs>17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Слайд 2</vt:lpstr>
      <vt:lpstr>«Помощники»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Васина Н.А.</dc:creator>
  <cp:lastModifiedBy>Метод2</cp:lastModifiedBy>
  <cp:revision>26</cp:revision>
  <dcterms:created xsi:type="dcterms:W3CDTF">2020-02-24T07:39:51Z</dcterms:created>
  <dcterms:modified xsi:type="dcterms:W3CDTF">2020-04-23T09:27:19Z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235419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