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75" r:id="rId4"/>
    <p:sldId id="323" r:id="rId5"/>
    <p:sldId id="284" r:id="rId6"/>
    <p:sldId id="349" r:id="rId7"/>
    <p:sldId id="324" r:id="rId8"/>
    <p:sldId id="325" r:id="rId9"/>
    <p:sldId id="288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293" r:id="rId18"/>
    <p:sldId id="333" r:id="rId19"/>
    <p:sldId id="335" r:id="rId20"/>
    <p:sldId id="334" r:id="rId21"/>
    <p:sldId id="347" r:id="rId22"/>
    <p:sldId id="336" r:id="rId23"/>
    <p:sldId id="297" r:id="rId24"/>
    <p:sldId id="348" r:id="rId25"/>
    <p:sldId id="300" r:id="rId26"/>
    <p:sldId id="344" r:id="rId27"/>
    <p:sldId id="276" r:id="rId28"/>
    <p:sldId id="337" r:id="rId29"/>
    <p:sldId id="280" r:id="rId30"/>
    <p:sldId id="338" r:id="rId31"/>
    <p:sldId id="282" r:id="rId32"/>
    <p:sldId id="339" r:id="rId33"/>
    <p:sldId id="304" r:id="rId34"/>
    <p:sldId id="340" r:id="rId35"/>
    <p:sldId id="341" r:id="rId36"/>
    <p:sldId id="343" r:id="rId37"/>
    <p:sldId id="342" r:id="rId38"/>
    <p:sldId id="306" r:id="rId39"/>
    <p:sldId id="346" r:id="rId40"/>
    <p:sldId id="34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599C3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02BA5-4244-4CD6-91E9-4EE469BE160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71317-FFC4-4D75-AEDD-0A2C16785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26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4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6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5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6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1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8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4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3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5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B8B9D-5BE9-40AD-B3C3-1259212B6D23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8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f46/f469238cf77d3aeeac7fd17b1d1aec69/pedagogicheskiy-opyt-1.docx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youtu.be/tfjNfWcfbmQ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6072" y="1818608"/>
            <a:ext cx="526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 Black" panose="020B0A04020102020204" pitchFamily="34" charset="0"/>
              </a:rPr>
              <a:t>ПОРТФОЛИО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18444" y="148222"/>
            <a:ext cx="7382528" cy="7750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22157" y="2864221"/>
            <a:ext cx="11147685" cy="2939023"/>
          </a:xfrm>
        </p:spPr>
        <p:txBody>
          <a:bodyPr>
            <a:normAutofit/>
          </a:bodyPr>
          <a:lstStyle/>
          <a:p>
            <a:r>
              <a:rPr lang="ru-RU" sz="43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Уляшкиной</a:t>
            </a:r>
            <a:r>
              <a:rPr lang="ru-RU" sz="43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Елены Николаевны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структурного подразделения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№2 «Улыбка»»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6211739"/>
            <a:ext cx="2810500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7" y="279376"/>
            <a:ext cx="3581042" cy="523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4" y="1062830"/>
            <a:ext cx="3770986" cy="5466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99" y="1599873"/>
            <a:ext cx="3482937" cy="517313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504458" y="3796048"/>
            <a:ext cx="617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1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8"/>
            <a:ext cx="12192000" cy="6858001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025130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1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РЕЗУЛЬТАТЫ УЧАСТИЯ ВОСПИТАННИКОВ </a:t>
            </a: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20133" y="3581399"/>
            <a:ext cx="11751734" cy="3429000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Победы и призовые места в заочных/дистанционных мероприятиях в сети «Интернет»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Победы и призовые места 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 очных муниципальных мероприятиях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Всероссийский уровень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9" y="505555"/>
            <a:ext cx="4512887" cy="5846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3" y="505555"/>
            <a:ext cx="4438299" cy="57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5" y="358631"/>
            <a:ext cx="4502988" cy="6008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358632"/>
            <a:ext cx="4616182" cy="59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1687" r="7179"/>
          <a:stretch/>
        </p:blipFill>
        <p:spPr>
          <a:xfrm>
            <a:off x="624467" y="319003"/>
            <a:ext cx="4768799" cy="6138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r="1375"/>
          <a:stretch/>
        </p:blipFill>
        <p:spPr>
          <a:xfrm>
            <a:off x="6663268" y="358631"/>
            <a:ext cx="4834466" cy="61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26" name="Picture 2" descr="C:\Users\1\Downloads\3_Астафьева Дарья_page-000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8045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wnloads\20220526_114836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4399" y="1075270"/>
            <a:ext cx="5748865" cy="47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33" y="1303866"/>
            <a:ext cx="4428067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98495"/>
            <a:ext cx="5203588" cy="6136171"/>
          </a:xfrm>
          <a:prstGeom prst="rect">
            <a:avLst/>
          </a:prstGeom>
        </p:spPr>
      </p:pic>
      <p:pic>
        <p:nvPicPr>
          <p:cNvPr id="2051" name="Picture 3" descr="C:\Users\1\Downloads\IMG-20240215-WA0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" r="1180" b="1659"/>
          <a:stretch/>
        </p:blipFill>
        <p:spPr bwMode="auto">
          <a:xfrm>
            <a:off x="5886568" y="677333"/>
            <a:ext cx="6085299" cy="4174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69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150335" y="670497"/>
            <a:ext cx="9891329" cy="278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30704" y="4129229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44793" y="3851125"/>
            <a:ext cx="6729911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Уровень образовательной организации;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Муниципальный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Российский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Международный уровень.</a:t>
            </a:r>
          </a:p>
        </p:txBody>
      </p:sp>
    </p:spTree>
    <p:extLst>
      <p:ext uri="{BB962C8B-B14F-4D97-AF65-F5344CB8AC3E}">
        <p14:creationId xmlns:p14="http://schemas.microsoft.com/office/powerpoint/2010/main" val="23124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0" y="942633"/>
            <a:ext cx="3785322" cy="4904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9" y="835269"/>
            <a:ext cx="3957842" cy="5127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80" y="835269"/>
            <a:ext cx="3868191" cy="50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8467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1\Downloads\Документ_2024-02-16_134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25" y="528136"/>
            <a:ext cx="7360813" cy="57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334357" y="4140201"/>
            <a:ext cx="1432983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5"/>
          <a:stretch/>
        </p:blipFill>
        <p:spPr>
          <a:xfrm>
            <a:off x="211667" y="528136"/>
            <a:ext cx="3985264" cy="57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18651" y="501898"/>
            <a:ext cx="42676" cy="6017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052" y="479594"/>
            <a:ext cx="42676" cy="5883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391" y="6335309"/>
            <a:ext cx="4856352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-2"/>
            <a:ext cx="6019799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2402" y="669477"/>
            <a:ext cx="5055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29.11.1978г.;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высшее, МГПИ им. М.Е.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2000" b="1" u="sng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u="sng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диплому </a:t>
            </a:r>
            <a:r>
              <a:rPr lang="ru-RU" sz="2000" b="1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dirty="0" smtClean="0">
                <a:latin typeface="Times New Roman" pitchFamily="18" charset="0"/>
              </a:rPr>
              <a:t>Педагогика </a:t>
            </a:r>
            <a:r>
              <a:rPr lang="ru-RU" altLang="ru-RU" sz="2000" b="1" dirty="0">
                <a:latin typeface="Times New Roman" pitchFamily="18" charset="0"/>
              </a:rPr>
              <a:t>и методика дошкольного образования" с дополнительной специальностью </a:t>
            </a:r>
            <a:r>
              <a:rPr lang="ru-RU" altLang="ru-RU" sz="2000" b="1" dirty="0" smtClean="0">
                <a:latin typeface="Times New Roman" pitchFamily="18" charset="0"/>
              </a:rPr>
              <a:t>«Педагогика </a:t>
            </a:r>
            <a:r>
              <a:rPr lang="ru-RU" altLang="ru-RU" sz="2000" b="1" dirty="0">
                <a:latin typeface="Times New Roman" pitchFamily="18" charset="0"/>
              </a:rPr>
              <a:t>и </a:t>
            </a:r>
            <a:r>
              <a:rPr lang="ru-RU" altLang="ru-RU" sz="2000" b="1" dirty="0" smtClean="0">
                <a:latin typeface="Times New Roman" pitchFamily="18" charset="0"/>
              </a:rPr>
              <a:t>психология». </a:t>
            </a:r>
          </a:p>
          <a:p>
            <a:pPr lvl="0" algn="just"/>
            <a:r>
              <a:rPr lang="ru-RU" altLang="ru-RU" sz="2000" b="1" u="sng" dirty="0" smtClean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</a:rPr>
              <a:t>Квалификация</a:t>
            </a:r>
            <a:r>
              <a:rPr lang="ru-RU" altLang="ru-RU" sz="2000" b="1" u="sng" dirty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</a:rPr>
              <a:t>:</a:t>
            </a:r>
            <a:r>
              <a:rPr lang="ru-RU" altLang="ru-RU" sz="2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Организатор-методист дошкольного образования и </a:t>
            </a:r>
            <a:r>
              <a:rPr lang="ru-RU" altLang="ru-RU" sz="2000" b="1" dirty="0" smtClean="0">
                <a:latin typeface="Times New Roman" pitchFamily="18" charset="0"/>
              </a:rPr>
              <a:t>педагог-психолог.</a:t>
            </a:r>
          </a:p>
          <a:p>
            <a:pPr lvl="0" algn="just"/>
            <a:r>
              <a:rPr lang="ru-RU" sz="2000" b="1" u="sng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и дата выдачи диплома 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just"/>
            <a:r>
              <a:rPr lang="ru-RU" altLang="ru-RU" sz="2000" b="1" dirty="0" smtClean="0">
                <a:latin typeface="Times New Roman" pitchFamily="18" charset="0"/>
              </a:rPr>
              <a:t>ВСГ № 0606175, 26.01.2007 г.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лет;</a:t>
            </a: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лет; 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sz="2000" b="1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2000" b="1" dirty="0" smtClean="0">
                <a:solidFill>
                  <a:srgbClr val="575F6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ru-RU" sz="2000" b="1" dirty="0" smtClean="0">
                <a:latin typeface="Times New Roman" pitchFamily="18" charset="0"/>
              </a:rPr>
              <a:t>I </a:t>
            </a:r>
            <a:r>
              <a:rPr lang="ru-RU" altLang="ru-RU" sz="2000" b="1" dirty="0" smtClean="0">
                <a:latin typeface="Times New Roman" pitchFamily="18" charset="0"/>
              </a:rPr>
              <a:t> квалификационная категория.</a:t>
            </a:r>
            <a:endParaRPr lang="ru-RU" altLang="ru-RU" sz="2000" b="1" dirty="0">
              <a:latin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523748" y="501898"/>
            <a:ext cx="4237579" cy="0"/>
          </a:xfrm>
          <a:prstGeom prst="line">
            <a:avLst/>
          </a:prstGeom>
          <a:ln w="15875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9" y="669477"/>
            <a:ext cx="4953000" cy="50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47037"/>
          <a:stretch/>
        </p:blipFill>
        <p:spPr>
          <a:xfrm rot="5400000">
            <a:off x="-410096" y="1175132"/>
            <a:ext cx="5508766" cy="3875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/>
          <a:stretch/>
        </p:blipFill>
        <p:spPr>
          <a:xfrm rot="16200000">
            <a:off x="5470614" y="-512332"/>
            <a:ext cx="5413579" cy="73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9" y="392965"/>
            <a:ext cx="4686692" cy="6072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2" y="392965"/>
            <a:ext cx="4840059" cy="613630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314958" y="1591733"/>
            <a:ext cx="36766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06" y="358632"/>
            <a:ext cx="4799603" cy="621835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4504458" y="6070600"/>
            <a:ext cx="3251200" cy="169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150335" y="647454"/>
            <a:ext cx="9891329" cy="278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30704" y="4626333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9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ПРОВЕДЕНИЕ</a:t>
            </a: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ОТКРЫТЫХ ЗАНЯТИЙ, </a:t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МАСТЕР-КЛАССОВ, МЕРОПРИЯТИЙ</a:t>
            </a:r>
            <a: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44793" y="3987799"/>
            <a:ext cx="6729911" cy="1519087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Уровень образовательной организации;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уровень;</a:t>
            </a:r>
          </a:p>
        </p:txBody>
      </p:sp>
    </p:spTree>
    <p:extLst>
      <p:ext uri="{BB962C8B-B14F-4D97-AF65-F5344CB8AC3E}">
        <p14:creationId xmlns:p14="http://schemas.microsoft.com/office/powerpoint/2010/main" val="3403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83" y="468251"/>
            <a:ext cx="4800867" cy="6219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7" y="468251"/>
            <a:ext cx="4800869" cy="6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261102" y="636970"/>
            <a:ext cx="9657095" cy="2448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8" y="3425654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44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Экспертная деятельность</a:t>
            </a: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44794" y="3851125"/>
            <a:ext cx="4720994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088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074" name="Picture 2" descr="C:\Users\1\Downloads\44.02.01_page-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t="4546" r="8279" b="6733"/>
          <a:stretch/>
        </p:blipFill>
        <p:spPr bwMode="auto">
          <a:xfrm>
            <a:off x="3424741" y="358631"/>
            <a:ext cx="4872592" cy="63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7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2"/>
            <a:ext cx="9891329" cy="30539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82061" y="1880372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ПОЗИТИВНЫЕ РЕЗУЛЬТАТЫ РАБОТЫ С ВОСПИТАННИКАМИ</a:t>
            </a: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7" y="497743"/>
            <a:ext cx="4492528" cy="5820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97743"/>
            <a:ext cx="4655399" cy="60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2"/>
            <a:ext cx="9891329" cy="30539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132829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КАЧЕСТВО ВЗАИМОДЕЙСТВИЯ С РОДИТЕЛЯМИ</a:t>
            </a: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3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</a:rPr>
              <a:t>«Развитие коммуникативных навыков и творческого потенциала детей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</a:rPr>
              <a:t>посредством игры в телевидение»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</a:rPr>
              <a:t>размещен на сайте ДОО</a:t>
            </a:r>
          </a:p>
          <a:p>
            <a:pPr marL="0" indent="0" algn="ctr">
              <a:buNone/>
            </a:pPr>
            <a:r>
              <a:rPr lang="en-US" sz="2400" b="1" i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https://upload2.schoolrm.ru/iblock/f46/f469238cf77d3aeeac7fd17b1d1aec69/pedagogicheskiy-opyt-1.docx</a:t>
            </a:r>
            <a:endParaRPr lang="ru-RU" sz="2400" b="1" i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</a:rPr>
              <a:t>ссылка на педагогическое мероприятие</a:t>
            </a:r>
          </a:p>
          <a:p>
            <a:pPr marL="0" indent="0" algn="ctr">
              <a:buNone/>
            </a:pPr>
            <a:r>
              <a:rPr lang="en-US" sz="2400" b="1" i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https://youtu.be/tfjNfWcfbmQ</a:t>
            </a:r>
            <a:endParaRPr lang="ru-RU" sz="2400" b="1" i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527436" y="603682"/>
            <a:ext cx="9137128" cy="1762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41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ПЕРЕДОВОЙ ПЕДАГОГИЧЕСКИЙ ОПЫТ</a:t>
            </a: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095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9" y="566228"/>
            <a:ext cx="4602540" cy="59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2"/>
            <a:ext cx="9891329" cy="30539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6" y="3550038"/>
            <a:ext cx="9517665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РАБОТА С ДЕТЬМИ ИЗ </a:t>
            </a:r>
            <a:b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СОЦИАЛЬНО-НЕБЛАГОПОЛУЧНЫХ СЕМЕЙ</a:t>
            </a: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3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15" y="488951"/>
            <a:ext cx="4662185" cy="60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081160" y="644698"/>
            <a:ext cx="9657095" cy="2448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428998"/>
            <a:ext cx="9144000" cy="3264635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1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УЧАСТИЕ ПЕДАГОГА</a:t>
            </a: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В ПРОФЕССИОНАЛЬНЫХ КОНКУРСАХ</a:t>
            </a:r>
            <a: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84479" y="3617577"/>
            <a:ext cx="767820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Победы и призовые места в конкурсах на порталах сети Интернет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азличных уровней;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Победы и призовые места в очных муниципальных конкурсах;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Участие в очных конкурсах республиканского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30979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84" y="468251"/>
            <a:ext cx="4678162" cy="6061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0" y="531713"/>
            <a:ext cx="4702903" cy="60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51134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8" y="93133"/>
            <a:ext cx="5003822" cy="3539067"/>
          </a:xfrm>
          <a:prstGeom prst="rect">
            <a:avLst/>
          </a:prstGeom>
        </p:spPr>
      </p:pic>
      <p:pic>
        <p:nvPicPr>
          <p:cNvPr id="4098" name="Picture 2" descr="C:\Users\1\Downloads\diplom_author_1094915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05" y="420604"/>
            <a:ext cx="4292977" cy="54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ownloads\Mañ, 2022 r._page-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4525" r="8281" b="4333"/>
          <a:stretch/>
        </p:blipFill>
        <p:spPr bwMode="auto">
          <a:xfrm>
            <a:off x="7755467" y="1046007"/>
            <a:ext cx="4296974" cy="581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3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6147" name="Picture 3" descr="C:\Users\1\Downloads\Отсканированные документы_page-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t="4609" r="7943" b="5028"/>
          <a:stretch/>
        </p:blipFill>
        <p:spPr bwMode="auto">
          <a:xfrm>
            <a:off x="971602" y="475846"/>
            <a:ext cx="4455532" cy="59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1\Downloads\Мамочка милая_page-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"/>
          <a:stretch/>
        </p:blipFill>
        <p:spPr bwMode="auto">
          <a:xfrm>
            <a:off x="6922625" y="475847"/>
            <a:ext cx="4187759" cy="578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5123" name="Picture 3" descr="C:\Users\1\Downloads\По проекту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"/>
          <a:stretch/>
        </p:blipFill>
        <p:spPr bwMode="auto">
          <a:xfrm>
            <a:off x="6790267" y="358632"/>
            <a:ext cx="4497865" cy="617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ownloads\Отсканированные документы (1)_page-0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4141" r="7396" b="4268"/>
          <a:stretch/>
        </p:blipFill>
        <p:spPr bwMode="auto">
          <a:xfrm>
            <a:off x="1024466" y="319004"/>
            <a:ext cx="4563534" cy="62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081160" y="644698"/>
            <a:ext cx="9657095" cy="2448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4004679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6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НАГРАДЫ И ПООЩРЕНИЯ</a:t>
            </a:r>
            <a: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88107" y="3628496"/>
            <a:ext cx="8403085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Поощрения с различных сайтов и порталов сети Интернет;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Поощрения республиканского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32161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43" y="638008"/>
            <a:ext cx="4648613" cy="60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2" y="638009"/>
            <a:ext cx="10274340" cy="564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7" y="319004"/>
            <a:ext cx="4580709" cy="6290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7170" name="Picture 2" descr="C:\Users\1\Downloads\2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33"/>
            <a:ext cx="6807384" cy="48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550038"/>
            <a:ext cx="9144000" cy="2387600"/>
          </a:xfrm>
          <a:noFill/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УЧАСТИЕ В </a:t>
            </a: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ИННОВАЦИОННОЙ (ЭКСПЕРИМЕНТАЛЬНОЙ) ДЕЯТЕЛЬНОСТИ </a:t>
            </a:r>
            <a:b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09220" y="4341437"/>
            <a:ext cx="1004568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Результат участия на муниципальном уровне;</a:t>
            </a:r>
          </a:p>
        </p:txBody>
      </p:sp>
    </p:spTree>
    <p:extLst>
      <p:ext uri="{BB962C8B-B14F-4D97-AF65-F5344CB8AC3E}">
        <p14:creationId xmlns:p14="http://schemas.microsoft.com/office/powerpoint/2010/main" val="32767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74" y="367385"/>
            <a:ext cx="4112247" cy="5180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" y="1571931"/>
            <a:ext cx="3670056" cy="51805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99" y="1563177"/>
            <a:ext cx="3773644" cy="518931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9038492" y="3947746"/>
            <a:ext cx="1115129" cy="87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550038"/>
            <a:ext cx="9144000" cy="2387600"/>
          </a:xfrm>
          <a:noFill/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НАСТАВНИЧЕСТВО</a:t>
            </a: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09220" y="4341437"/>
            <a:ext cx="1004568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Эффективная педагогическая помощь молодым специалистам</a:t>
            </a:r>
          </a:p>
        </p:txBody>
      </p:sp>
    </p:spTree>
    <p:extLst>
      <p:ext uri="{BB962C8B-B14F-4D97-AF65-F5344CB8AC3E}">
        <p14:creationId xmlns:p14="http://schemas.microsoft.com/office/powerpoint/2010/main" val="30832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46" y="611868"/>
            <a:ext cx="4348773" cy="5634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5" y="638007"/>
            <a:ext cx="4214290" cy="54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8"/>
            <a:ext cx="12192000" cy="6858001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025130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НАЛИЧИЕ </a:t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ПУБЛИКАЦИЙ</a:t>
            </a: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17333" y="4315236"/>
            <a:ext cx="6519334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562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307</Words>
  <Application>Microsoft Office PowerPoint</Application>
  <PresentationFormat>Широкоэкранный</PresentationFormat>
  <Paragraphs>73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Bahnschrift SemiBold SemiConden</vt:lpstr>
      <vt:lpstr>Calibri</vt:lpstr>
      <vt:lpstr>Calibri Light</vt:lpstr>
      <vt:lpstr>Cambria</vt:lpstr>
      <vt:lpstr>Corbel</vt:lpstr>
      <vt:lpstr>Times New Roman</vt:lpstr>
      <vt:lpstr>Wingdings</vt:lpstr>
      <vt:lpstr>Тема Office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УЧАСТИЕ В ИННОВАЦИОННОЙ (ЭКСПЕРИМЕНТАЛЬНОЙ) ДЕЯТЕЛЬНОСТИ    </vt:lpstr>
      <vt:lpstr>Презентация PowerPoint</vt:lpstr>
      <vt:lpstr>НАСТАВНИЧЕСТВО   </vt:lpstr>
      <vt:lpstr>Презентация PowerPoint</vt:lpstr>
      <vt:lpstr>НАЛИЧИЕ  ПУБЛИКАЦИЙ  </vt:lpstr>
      <vt:lpstr>Презентация PowerPoint</vt:lpstr>
      <vt:lpstr>РЕЗУЛЬТАТЫ УЧАСТИЯ ВОСПИТАННИКОВ   </vt:lpstr>
      <vt:lpstr>Презентация PowerPoint</vt:lpstr>
      <vt:lpstr>Презентация PowerPoint</vt:lpstr>
      <vt:lpstr>Презентация PowerPoint</vt:lpstr>
      <vt:lpstr>Презентация PowerPoint</vt:lpstr>
      <vt:lpstr>дипломы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Презентация PowerPoint</vt:lpstr>
      <vt:lpstr>Презентация PowerPoint</vt:lpstr>
      <vt:lpstr>справка</vt:lpstr>
      <vt:lpstr>Презентация PowerPoint</vt:lpstr>
      <vt:lpstr>справка</vt:lpstr>
      <vt:lpstr>ПРОВЕДЕНИЕ ОТКРЫТЫХ ЗАНЯТИЙ,  МАСТЕР-КЛАССОВ, МЕРОПРИЯТИЙ    </vt:lpstr>
      <vt:lpstr>Презентация PowerPoint</vt:lpstr>
      <vt:lpstr>Экспертная деятельность   </vt:lpstr>
      <vt:lpstr>справка</vt:lpstr>
      <vt:lpstr>ПОЗИТИВНЫЕ РЕЗУЛЬТАТЫ РАБОТЫ С ВОСПИТАННИКАМИ </vt:lpstr>
      <vt:lpstr>Презентация PowerPoint</vt:lpstr>
      <vt:lpstr>КАЧЕСТВО ВЗАИМОДЕЙСТВИЯ С РОДИТЕЛЯМИ  </vt:lpstr>
      <vt:lpstr>Презентация PowerPoint</vt:lpstr>
      <vt:lpstr>РАБОТА С ДЕТЬМИ ИЗ  СОЦИАЛЬНО-НЕБЛАГОПОЛУЧНЫХ СЕМЕЙ  </vt:lpstr>
      <vt:lpstr>Презентация PowerPoint</vt:lpstr>
      <vt:lpstr>УЧАСТИЕ ПЕДАГОГА В ПРОФЕССИОНАЛЬНЫХ КОНКУРСАХ    </vt:lpstr>
      <vt:lpstr>Презентация PowerPoint</vt:lpstr>
      <vt:lpstr>справка</vt:lpstr>
      <vt:lpstr>Презентация PowerPoint</vt:lpstr>
      <vt:lpstr>Презентация PowerPoint</vt:lpstr>
      <vt:lpstr>НАГРАДЫ И ПООЩРЕНИЯ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75</cp:revision>
  <dcterms:created xsi:type="dcterms:W3CDTF">2022-12-05T18:30:22Z</dcterms:created>
  <dcterms:modified xsi:type="dcterms:W3CDTF">2024-02-19T07:35:15Z</dcterms:modified>
</cp:coreProperties>
</file>