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311" r:id="rId4"/>
    <p:sldId id="258" r:id="rId5"/>
    <p:sldId id="260" r:id="rId6"/>
    <p:sldId id="262" r:id="rId7"/>
    <p:sldId id="261" r:id="rId8"/>
    <p:sldId id="273" r:id="rId9"/>
    <p:sldId id="348" r:id="rId10"/>
    <p:sldId id="350" r:id="rId11"/>
    <p:sldId id="349" r:id="rId12"/>
    <p:sldId id="315" r:id="rId13"/>
    <p:sldId id="316" r:id="rId14"/>
    <p:sldId id="314" r:id="rId15"/>
    <p:sldId id="317" r:id="rId16"/>
    <p:sldId id="312" r:id="rId17"/>
    <p:sldId id="313" r:id="rId18"/>
    <p:sldId id="266" r:id="rId19"/>
    <p:sldId id="259" r:id="rId20"/>
    <p:sldId id="257" r:id="rId21"/>
    <p:sldId id="265" r:id="rId22"/>
    <p:sldId id="268" r:id="rId23"/>
    <p:sldId id="272" r:id="rId24"/>
    <p:sldId id="271" r:id="rId25"/>
    <p:sldId id="310" r:id="rId26"/>
    <p:sldId id="270" r:id="rId27"/>
    <p:sldId id="269" r:id="rId28"/>
    <p:sldId id="318" r:id="rId29"/>
    <p:sldId id="319" r:id="rId30"/>
    <p:sldId id="320" r:id="rId31"/>
    <p:sldId id="274" r:id="rId32"/>
    <p:sldId id="275" r:id="rId33"/>
    <p:sldId id="278" r:id="rId34"/>
    <p:sldId id="279" r:id="rId35"/>
    <p:sldId id="280" r:id="rId36"/>
    <p:sldId id="277" r:id="rId37"/>
    <p:sldId id="276" r:id="rId38"/>
    <p:sldId id="282" r:id="rId39"/>
    <p:sldId id="281" r:id="rId40"/>
    <p:sldId id="286" r:id="rId41"/>
    <p:sldId id="285" r:id="rId42"/>
    <p:sldId id="289" r:id="rId43"/>
    <p:sldId id="290" r:id="rId44"/>
    <p:sldId id="288" r:id="rId45"/>
    <p:sldId id="287" r:id="rId46"/>
    <p:sldId id="284" r:id="rId47"/>
    <p:sldId id="283" r:id="rId48"/>
    <p:sldId id="296" r:id="rId49"/>
    <p:sldId id="295" r:id="rId50"/>
    <p:sldId id="294" r:id="rId51"/>
    <p:sldId id="293" r:id="rId52"/>
    <p:sldId id="298" r:id="rId53"/>
    <p:sldId id="292" r:id="rId54"/>
    <p:sldId id="297" r:id="rId55"/>
    <p:sldId id="291" r:id="rId56"/>
    <p:sldId id="302" r:id="rId57"/>
    <p:sldId id="301" r:id="rId58"/>
    <p:sldId id="300" r:id="rId59"/>
    <p:sldId id="299" r:id="rId60"/>
    <p:sldId id="306" r:id="rId61"/>
    <p:sldId id="305" r:id="rId62"/>
    <p:sldId id="304" r:id="rId63"/>
    <p:sldId id="303" r:id="rId64"/>
    <p:sldId id="309" r:id="rId65"/>
    <p:sldId id="308" r:id="rId66"/>
    <p:sldId id="307" r:id="rId67"/>
    <p:sldId id="326" r:id="rId68"/>
    <p:sldId id="325" r:id="rId69"/>
    <p:sldId id="329" r:id="rId70"/>
    <p:sldId id="334" r:id="rId71"/>
    <p:sldId id="333" r:id="rId72"/>
    <p:sldId id="332" r:id="rId73"/>
    <p:sldId id="335" r:id="rId74"/>
    <p:sldId id="331" r:id="rId75"/>
    <p:sldId id="338" r:id="rId76"/>
    <p:sldId id="337" r:id="rId77"/>
    <p:sldId id="336" r:id="rId78"/>
    <p:sldId id="330" r:id="rId79"/>
    <p:sldId id="328" r:id="rId80"/>
    <p:sldId id="327" r:id="rId81"/>
    <p:sldId id="324" r:id="rId82"/>
    <p:sldId id="323" r:id="rId83"/>
    <p:sldId id="322" r:id="rId84"/>
    <p:sldId id="340" r:id="rId85"/>
    <p:sldId id="339" r:id="rId86"/>
    <p:sldId id="341" r:id="rId87"/>
    <p:sldId id="343" r:id="rId88"/>
    <p:sldId id="344" r:id="rId89"/>
    <p:sldId id="347" r:id="rId90"/>
    <p:sldId id="345" r:id="rId91"/>
    <p:sldId id="346" r:id="rId92"/>
    <p:sldId id="342" r:id="rId9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906C-C5C2-42AD-B666-3E5779E83DB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F860-9C2B-4607-A347-9CC0BF0BF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391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906C-C5C2-42AD-B666-3E5779E83DB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F860-9C2B-4607-A347-9CC0BF0BF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99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906C-C5C2-42AD-B666-3E5779E83DB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F860-9C2B-4607-A347-9CC0BF0BF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70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906C-C5C2-42AD-B666-3E5779E83DB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F860-9C2B-4607-A347-9CC0BF0BF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860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906C-C5C2-42AD-B666-3E5779E83DB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F860-9C2B-4607-A347-9CC0BF0BF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29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906C-C5C2-42AD-B666-3E5779E83DB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F860-9C2B-4607-A347-9CC0BF0BF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076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906C-C5C2-42AD-B666-3E5779E83DB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F860-9C2B-4607-A347-9CC0BF0BF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23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906C-C5C2-42AD-B666-3E5779E83DB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F860-9C2B-4607-A347-9CC0BF0BF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76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906C-C5C2-42AD-B666-3E5779E83DB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F860-9C2B-4607-A347-9CC0BF0BF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759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906C-C5C2-42AD-B666-3E5779E83DB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F860-9C2B-4607-A347-9CC0BF0BF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20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6906C-C5C2-42AD-B666-3E5779E83DB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F860-9C2B-4607-A347-9CC0BF0BF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416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6906C-C5C2-42AD-B666-3E5779E83DB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4F860-9C2B-4607-A347-9CC0BF0BF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04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50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r="15350"/>
          <a:stretch/>
        </p:blipFill>
        <p:spPr>
          <a:xfrm>
            <a:off x="318355" y="116632"/>
            <a:ext cx="8507288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56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r="3463" b="8681"/>
          <a:stretch/>
        </p:blipFill>
        <p:spPr>
          <a:xfrm>
            <a:off x="179512" y="274638"/>
            <a:ext cx="4608512" cy="355699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16400" r="14563" b="31100"/>
          <a:stretch/>
        </p:blipFill>
        <p:spPr>
          <a:xfrm>
            <a:off x="1709428" y="3455458"/>
            <a:ext cx="5256584" cy="32109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64" y="289479"/>
            <a:ext cx="3995936" cy="29743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58"/>
            <a:ext cx="9144000" cy="6857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7" b="18500"/>
          <a:stretch/>
        </p:blipFill>
        <p:spPr>
          <a:xfrm>
            <a:off x="179512" y="565038"/>
            <a:ext cx="3152948" cy="5589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r="9838"/>
          <a:stretch/>
        </p:blipFill>
        <p:spPr>
          <a:xfrm>
            <a:off x="3730402" y="91174"/>
            <a:ext cx="4765526" cy="35798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r="7476" b="15001"/>
          <a:stretch/>
        </p:blipFill>
        <p:spPr>
          <a:xfrm>
            <a:off x="3511972" y="3754671"/>
            <a:ext cx="5304259" cy="310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67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7"/>
          <a:stretch/>
        </p:blipFill>
        <p:spPr>
          <a:xfrm>
            <a:off x="1691680" y="0"/>
            <a:ext cx="54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92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16566" r="9696" b="20000"/>
          <a:stretch/>
        </p:blipFill>
        <p:spPr>
          <a:xfrm>
            <a:off x="179512" y="620688"/>
            <a:ext cx="871296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46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49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r="4859"/>
          <a:stretch/>
        </p:blipFill>
        <p:spPr>
          <a:xfrm>
            <a:off x="215516" y="630957"/>
            <a:ext cx="8712968" cy="559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19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136904" cy="62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74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62" y="247537"/>
            <a:ext cx="4553788" cy="290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871" y="116632"/>
            <a:ext cx="3852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r="10910"/>
          <a:stretch/>
        </p:blipFill>
        <p:spPr>
          <a:xfrm>
            <a:off x="315747" y="3540905"/>
            <a:ext cx="4571803" cy="305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73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" y="166328"/>
            <a:ext cx="3857625" cy="6525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6328"/>
            <a:ext cx="4752528" cy="34786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778560"/>
            <a:ext cx="4764716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25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032448" cy="40324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88840"/>
            <a:ext cx="4581128" cy="463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38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06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0968"/>
            <a:ext cx="8784976" cy="583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92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7175"/>
            <a:ext cx="8712968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13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/>
        </p:blipFill>
        <p:spPr>
          <a:xfrm>
            <a:off x="179512" y="188641"/>
            <a:ext cx="3168354" cy="41800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01"/>
          <a:stretch/>
        </p:blipFill>
        <p:spPr>
          <a:xfrm>
            <a:off x="5508104" y="188640"/>
            <a:ext cx="3281561" cy="41800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842634"/>
            <a:ext cx="2927354" cy="42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6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6" y="0"/>
            <a:ext cx="4499992" cy="3284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6" y="3429000"/>
            <a:ext cx="4499992" cy="33123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1"/>
          <a:stretch/>
        </p:blipFill>
        <p:spPr>
          <a:xfrm>
            <a:off x="4860031" y="277091"/>
            <a:ext cx="3857625" cy="630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4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0"/>
          <a:stretch/>
        </p:blipFill>
        <p:spPr>
          <a:xfrm>
            <a:off x="179512" y="458625"/>
            <a:ext cx="4115397" cy="6309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8640"/>
            <a:ext cx="4608512" cy="30963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r="21969"/>
          <a:stretch/>
        </p:blipFill>
        <p:spPr>
          <a:xfrm>
            <a:off x="4427984" y="3428999"/>
            <a:ext cx="4587730" cy="36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42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4283968" cy="2952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68278"/>
            <a:ext cx="4283968" cy="3028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r="9838"/>
          <a:stretch/>
        </p:blipFill>
        <p:spPr>
          <a:xfrm>
            <a:off x="4766420" y="276672"/>
            <a:ext cx="4034680" cy="29363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68277"/>
            <a:ext cx="4391472" cy="307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95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4"/>
          <a:stretch/>
        </p:blipFill>
        <p:spPr>
          <a:xfrm>
            <a:off x="107505" y="116632"/>
            <a:ext cx="4392488" cy="3140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/>
          <a:stretch/>
        </p:blipFill>
        <p:spPr>
          <a:xfrm>
            <a:off x="4669426" y="116632"/>
            <a:ext cx="4367069" cy="3140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1"/>
          <a:stretch/>
        </p:blipFill>
        <p:spPr>
          <a:xfrm>
            <a:off x="2366010" y="3034109"/>
            <a:ext cx="4507662" cy="368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89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0364"/>
            <a:ext cx="4299942" cy="5877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 t="14902" r="-445" b="-1147"/>
          <a:stretch/>
        </p:blipFill>
        <p:spPr>
          <a:xfrm>
            <a:off x="800100" y="490364"/>
            <a:ext cx="3086100" cy="597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29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/>
          <a:stretch/>
        </p:blipFill>
        <p:spPr>
          <a:xfrm>
            <a:off x="179512" y="620688"/>
            <a:ext cx="8784976" cy="55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83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38" y="185647"/>
            <a:ext cx="4456562" cy="32433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59" y="185647"/>
            <a:ext cx="4456562" cy="31289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3497123"/>
            <a:ext cx="4456562" cy="33577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95" y="3405866"/>
            <a:ext cx="4276193" cy="33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33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05032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74" y="260648"/>
            <a:ext cx="4455126" cy="298092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9" y="3330510"/>
            <a:ext cx="4455126" cy="3384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74" y="0"/>
            <a:ext cx="4455126" cy="675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48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8333" y="2564904"/>
            <a:ext cx="828733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«Детский сад </a:t>
            </a:r>
          </a:p>
          <a:p>
            <a:pPr algn="ctr"/>
            <a:r>
              <a:rPr lang="ru-RU" sz="72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«Красная Шапочка»</a:t>
            </a:r>
            <a:endParaRPr lang="ru-RU" sz="72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0824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93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12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8860892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259347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620688"/>
            <a:ext cx="8712967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6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7250"/>
            <a:ext cx="87849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18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07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65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4446"/>
            <a:ext cx="8784976" cy="594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648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7074" y="2348880"/>
            <a:ext cx="764985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«Детский сад </a:t>
            </a:r>
          </a:p>
          <a:p>
            <a:pPr algn="ctr"/>
            <a:r>
              <a:rPr lang="ru-RU" sz="96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«Ромашка»</a:t>
            </a:r>
            <a:endParaRPr lang="ru-RU" sz="96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7361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/>
          <a:stretch/>
        </p:blipFill>
        <p:spPr>
          <a:xfrm>
            <a:off x="368299" y="368660"/>
            <a:ext cx="4190916" cy="61206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72008"/>
            <a:ext cx="3245304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84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9"/>
            <a:ext cx="8640960" cy="460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117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6328"/>
            <a:ext cx="3245304" cy="6525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1996"/>
            <a:ext cx="3245304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517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03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3"/>
            <a:ext cx="9144000" cy="68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328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286" y="0"/>
            <a:ext cx="5127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130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3"/>
            <a:ext cx="9144000" cy="68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514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883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29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653923"/>
            <a:ext cx="8892480" cy="555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985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540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18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37" y="0"/>
            <a:ext cx="4620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480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961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58859" y="2492896"/>
            <a:ext cx="7026282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«Детский сад </a:t>
            </a:r>
          </a:p>
          <a:p>
            <a:pPr algn="ctr"/>
            <a:r>
              <a:rPr lang="ru-RU" sz="88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«Теремок»</a:t>
            </a:r>
            <a:endParaRPr lang="ru-RU" sz="88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43660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460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47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266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520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38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3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3435" y="1905506"/>
            <a:ext cx="764985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«Детский сад </a:t>
            </a:r>
          </a:p>
          <a:p>
            <a:pPr algn="ctr"/>
            <a:r>
              <a:rPr lang="ru-RU" sz="96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«Звёздочка»</a:t>
            </a:r>
            <a:endParaRPr lang="ru-RU" sz="96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19578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342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300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802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28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66479" y="1916832"/>
            <a:ext cx="640592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«Детский сад </a:t>
            </a:r>
          </a:p>
          <a:p>
            <a:pPr algn="ctr"/>
            <a:r>
              <a:rPr lang="ru-RU" sz="8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«Колосок»</a:t>
            </a:r>
            <a:endParaRPr lang="ru-RU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35320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476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657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252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35696" y="2454176"/>
            <a:ext cx="578081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«Детский сад </a:t>
            </a:r>
          </a:p>
          <a:p>
            <a:pPr algn="ctr"/>
            <a:r>
              <a:rPr lang="ru-RU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«</a:t>
            </a:r>
            <a:r>
              <a:rPr lang="ru-RU" sz="7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Лесовичок</a:t>
            </a:r>
            <a:r>
              <a:rPr lang="ru-RU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»</a:t>
            </a:r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72402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43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5231"/>
            <a:ext cx="8568952" cy="60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389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008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581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04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359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8722" y="3062913"/>
            <a:ext cx="802655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«Детский сад </a:t>
            </a:r>
          </a:p>
          <a:p>
            <a:pPr algn="ctr"/>
            <a:r>
              <a:rPr lang="ru-RU" sz="66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п.Красноармейский</a:t>
            </a:r>
            <a:r>
              <a:rPr lang="ru-RU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»</a:t>
            </a:r>
            <a:endParaRPr lang="ru-RU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3416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294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445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579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3576"/>
            <a:ext cx="4125753" cy="5445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41859"/>
            <a:ext cx="4351412" cy="568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959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62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27778" r="6970"/>
          <a:stretch/>
        </p:blipFill>
        <p:spPr>
          <a:xfrm>
            <a:off x="179512" y="908720"/>
            <a:ext cx="8712967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6157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301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189"/>
            <a:ext cx="4608512" cy="3848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92" y="2564904"/>
            <a:ext cx="4767064" cy="40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737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758"/>
            <a:ext cx="9144000" cy="50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218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4498454" cy="35836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008" y="706900"/>
            <a:ext cx="3798137" cy="54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366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889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6632"/>
            <a:ext cx="4824536" cy="3888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217" y="3019239"/>
            <a:ext cx="4644008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558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058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5831" y="2029717"/>
            <a:ext cx="713233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«Детский сад </a:t>
            </a:r>
          </a:p>
          <a:p>
            <a:pPr algn="ctr"/>
            <a:r>
              <a:rPr lang="ru-RU" sz="8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«Колокольчик»</a:t>
            </a:r>
            <a:endParaRPr lang="ru-RU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46747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381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r="5113" b="18500"/>
          <a:stretch/>
        </p:blipFill>
        <p:spPr>
          <a:xfrm>
            <a:off x="685800" y="634380"/>
            <a:ext cx="7632848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28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7" b="8681"/>
          <a:stretch/>
        </p:blipFill>
        <p:spPr>
          <a:xfrm>
            <a:off x="179513" y="274639"/>
            <a:ext cx="5472608" cy="337038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/>
          <a:stretch/>
        </p:blipFill>
        <p:spPr>
          <a:xfrm>
            <a:off x="3419872" y="3284983"/>
            <a:ext cx="5508104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591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717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987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342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48</Words>
  <Application>Microsoft Office PowerPoint</Application>
  <PresentationFormat>Экран (4:3)</PresentationFormat>
  <Paragraphs>16</Paragraphs>
  <Slides>92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92</vt:i4>
      </vt:variant>
    </vt:vector>
  </HeadingPairs>
  <TitlesOfParts>
    <vt:vector size="9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Star</dc:creator>
  <cp:lastModifiedBy>Star</cp:lastModifiedBy>
  <cp:revision>15</cp:revision>
  <dcterms:created xsi:type="dcterms:W3CDTF">2021-09-21T08:14:28Z</dcterms:created>
  <dcterms:modified xsi:type="dcterms:W3CDTF">2021-09-23T11:35:15Z</dcterms:modified>
</cp:coreProperties>
</file>