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40"/>
  </p:notesMasterIdLst>
  <p:sldIdLst>
    <p:sldId id="307" r:id="rId2"/>
    <p:sldId id="311" r:id="rId3"/>
    <p:sldId id="312" r:id="rId4"/>
    <p:sldId id="256" r:id="rId5"/>
    <p:sldId id="314" r:id="rId6"/>
    <p:sldId id="265" r:id="rId7"/>
    <p:sldId id="313" r:id="rId8"/>
    <p:sldId id="315" r:id="rId9"/>
    <p:sldId id="267" r:id="rId10"/>
    <p:sldId id="316" r:id="rId11"/>
    <p:sldId id="317" r:id="rId12"/>
    <p:sldId id="274" r:id="rId13"/>
    <p:sldId id="318" r:id="rId14"/>
    <p:sldId id="319" r:id="rId15"/>
    <p:sldId id="282" r:id="rId16"/>
    <p:sldId id="320" r:id="rId17"/>
    <p:sldId id="321" r:id="rId18"/>
    <p:sldId id="287" r:id="rId19"/>
    <p:sldId id="335" r:id="rId20"/>
    <p:sldId id="289" r:id="rId21"/>
    <p:sldId id="322" r:id="rId22"/>
    <p:sldId id="323" r:id="rId23"/>
    <p:sldId id="324" r:id="rId24"/>
    <p:sldId id="293" r:id="rId25"/>
    <p:sldId id="325" r:id="rId26"/>
    <p:sldId id="326" r:id="rId27"/>
    <p:sldId id="327" r:id="rId28"/>
    <p:sldId id="296" r:id="rId29"/>
    <p:sldId id="328" r:id="rId30"/>
    <p:sldId id="329" r:id="rId31"/>
    <p:sldId id="300" r:id="rId32"/>
    <p:sldId id="330" r:id="rId33"/>
    <p:sldId id="302" r:id="rId34"/>
    <p:sldId id="331" r:id="rId35"/>
    <p:sldId id="332" r:id="rId36"/>
    <p:sldId id="305" r:id="rId37"/>
    <p:sldId id="333" r:id="rId38"/>
    <p:sldId id="334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91" d="100"/>
          <a:sy n="91" d="100"/>
        </p:scale>
        <p:origin x="-221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EA387-5BBF-41E9-8A2F-EC964C1A1949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78F62-3928-4168-8E3E-EC314A44F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539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278F62-3928-4168-8E3E-EC314A44FA3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45491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32091" y="372289"/>
            <a:ext cx="7221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63298" y="866760"/>
            <a:ext cx="60414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4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Кузнецовой Ольги Геннадьевны</a:t>
            </a:r>
          </a:p>
          <a:p>
            <a:pPr algn="ctr"/>
            <a:endParaRPr lang="ru-RU" sz="24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МБДОУ «Дубенский детский сад комбинированного  вида «Солнышко»   обособленное структурное подразделение «</a:t>
            </a:r>
            <a:r>
              <a:rPr lang="ru-RU" sz="2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Поводимовский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детский сад  «Солнышко» </a:t>
            </a:r>
          </a:p>
          <a:p>
            <a:pPr algn="ctr"/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2022г.</a:t>
            </a:r>
            <a:endParaRPr lang="ru-RU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256635" y="1916832"/>
            <a:ext cx="2473589" cy="329811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7974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грамоты Кузнецова\Диплом Илюшкин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258160" cy="5857892"/>
          </a:xfrm>
          <a:prstGeom prst="rect">
            <a:avLst/>
          </a:prstGeom>
          <a:noFill/>
        </p:spPr>
      </p:pic>
      <p:pic>
        <p:nvPicPr>
          <p:cNvPr id="4099" name="Picture 3" descr="F:\грамоты Кузнецова\Кузнецова Александр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9882" y="500042"/>
            <a:ext cx="4190262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грамоты Кузнецова\Пластилиновая ворон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82435"/>
            <a:ext cx="4500594" cy="6191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8255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ВЫСТУПЛЕНИЯ НА ЗАСЕДАНИЯХ МЕТОДИЧЕСКИХ СОВЕТОВ,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НАУЧНО-ПРАКТИЧЕСКИХ КОНФЕРЕНЦИЯХ, ПЕДАГОГИЧЕСКИХ ЧТЕНИЯХ, СЕМИНАРАХ,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СЕКЦИЯХ,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ФОРУМАХ,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РАДИОПЕРЕДАЧАХ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  <a:t>.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грамоты Кузнецова\Справка Лизунова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357166"/>
            <a:ext cx="4413947" cy="6072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грамоты Кузнецова\Справка Савельева 3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362018" cy="6000768"/>
          </a:xfrm>
          <a:prstGeom prst="rect">
            <a:avLst/>
          </a:prstGeom>
          <a:noFill/>
        </p:spPr>
      </p:pic>
      <p:pic>
        <p:nvPicPr>
          <p:cNvPr id="7171" name="Picture 3" descr="F:\грамоты Кузнецова\Справка Савельева 3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206248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64452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ОТКРЫТЫХ ЗАНЯТИЙ, МАСТЕР – КЛАССОВ,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МЕРОПРИЯТИЙ</a:t>
            </a: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грамоты Кузнецова\справка Савельева 4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4102373" cy="5643578"/>
          </a:xfrm>
          <a:prstGeom prst="rect">
            <a:avLst/>
          </a:prstGeom>
          <a:noFill/>
        </p:spPr>
      </p:pic>
      <p:pic>
        <p:nvPicPr>
          <p:cNvPr id="8195" name="Picture 3" descr="F:\грамоты Кузнецова\Справка Савельева 4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00042"/>
            <a:ext cx="4071966" cy="56017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грамоты Кузнецова\Справка Лизунова 3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428604"/>
            <a:ext cx="4492838" cy="6180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476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ЭКСПЕРТНАЯ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ДЕЯТЕЛЬНОСТЬ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Время знаний 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4" name="AutoShape 4" descr="Время знаний 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5" name="Picture 5" descr="C:\Users\1\Favorites\Downloads\Время знаний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28"/>
            <a:ext cx="4492838" cy="6180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5563" y="998730"/>
            <a:ext cx="8229600" cy="5508612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рождения :  11 июля 1978 г.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Профессиональное образование: 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err="1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средне-специальное</a:t>
            </a: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1998 г., </a:t>
            </a:r>
            <a:r>
              <a:rPr lang="ru-RU" sz="2400" b="1" i="1" u="sng" dirty="0" err="1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Ичалковское</a:t>
            </a: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педагогическое училище С.М.Кирова,  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«учитель начальных классов» 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Диплом СБ №  0724308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Стаж педагогической работы 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(по специальности): 18  лет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Общий трудовой стаж: 26 лет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Дата последней аттестации: 22.03.2018 г.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br>
              <a:rPr lang="ru-RU" sz="2400" b="1" i="1" u="sng" dirty="0" smtClean="0">
                <a:solidFill>
                  <a:srgbClr val="A5644E">
                    <a:lumMod val="75000"/>
                  </a:srgbClr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b="1" i="1" u="sng" dirty="0">
              <a:solidFill>
                <a:srgbClr val="A5644E">
                  <a:lumMod val="75000"/>
                </a:srgbClr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960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ОБЩЕСТВЕННО-ПЕДАГОГИЧЕСКАЯ АКТИВНОСТЬ ПЕДАГОГА:  УЧАСТИЕ В КОМИССИЯХ,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 В СООБЩЕСТВАХ,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  <a:t>В ЖЮРИ  КОНКУРСОВ.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ea typeface="Droid Sans"/>
                <a:cs typeface="Droid Sans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грамоты Кузнецова\справка Ягин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4206231" cy="5786454"/>
          </a:xfrm>
          <a:prstGeom prst="rect">
            <a:avLst/>
          </a:prstGeom>
          <a:noFill/>
        </p:spPr>
      </p:pic>
      <p:pic>
        <p:nvPicPr>
          <p:cNvPr id="10243" name="Picture 3" descr="F:\грамоты Кузнецова\Справка Депцов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35511" y="285728"/>
            <a:ext cx="4408489" cy="60646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грамоты Кузнецова\Справка Единая Россия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794" y="285728"/>
            <a:ext cx="4362018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грамоты Кузнецова\Справка Сульдин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4214842" cy="5798300"/>
          </a:xfrm>
          <a:prstGeom prst="rect">
            <a:avLst/>
          </a:prstGeom>
          <a:noFill/>
        </p:spPr>
      </p:pic>
      <p:pic>
        <p:nvPicPr>
          <p:cNvPr id="12291" name="Picture 3" descr="F:\грамоты Кузнецова\Новая жизнь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180138" cy="57505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06590"/>
          </a:xfrm>
        </p:spPr>
        <p:txBody>
          <a:bodyPr>
            <a:noAutofit/>
          </a:bodyPr>
          <a:lstStyle/>
          <a:p>
            <a: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ПОЗИТИВНЫЕ РЕЗУЛЬТАТЫ РАБОТЫ С ВОСПИТАННИКАМИ: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 НАЛИЧИЕ КАЧЕСТВЕННОЙ, ЭСТЕТИЧЕСКИ-ОФОРМЛЕННОЙ ТЕКУЩЕЙ ДОКУМЕНТАЦИИ;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-ОРГАНИЗАЦИЯ ИНДИВИДУАЛЬНОГО ПОДХОДА;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-СНИЖЕНИЕ ПРОСТУДНОЙ ЗАБОЛЕВАЕМОСТИ ВОСПИТАННИКОВ;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-ОТЛАЖЕННАЯ СИСТЕМА ВЗАИМОДЕЙСТВИЯ С РОДИТЕЛЯМИ,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ОТСУТСТВИЕ ЖАЛОБ И ОБРАЩЕНИЙ РОДИТЕЛЕЙ НА НЕПРАВОМЕРНЫЕ ДЕЙСТВИЯ;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-РЕАЛИЗАЦИЯ ЗДОРОВЬЕ СБЕРЕГАЮЩИХ ТЕХНОЛОГИЙ В ВОСПИТАТЕЛЬНОМ ПРОЦЕССЕ;</a:t>
            </a:r>
            <a:b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 charset="0"/>
                <a:cs typeface="Times New Roman" pitchFamily="18" charset="0"/>
              </a:rPr>
              <a:t>ДУХОВНО – НРАВСТВЕННОЕ ВОСПИТАНИЕ И НАРОДНЫЕ ТРАДИЦИИ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 charset="0"/>
                <a:ea typeface="Droid Sans" charset="0"/>
                <a:cs typeface="Droid Sans" charset="0"/>
              </a:rPr>
              <a:t>.</a:t>
            </a:r>
            <a:endParaRPr lang="ru-RU" sz="2000" b="1" dirty="0">
              <a:solidFill>
                <a:srgbClr val="000000"/>
              </a:solidFill>
              <a:latin typeface="Palatino Linotype" pitchFamily="18" charset="0"/>
              <a:ea typeface="Droid Sans" charset="0"/>
              <a:cs typeface="Droid San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грамоты Кузнецова\Справка Савельева 6а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357686" cy="5994808"/>
          </a:xfrm>
          <a:prstGeom prst="rect">
            <a:avLst/>
          </a:prstGeom>
          <a:noFill/>
        </p:spPr>
      </p:pic>
      <p:pic>
        <p:nvPicPr>
          <p:cNvPr id="13315" name="Picture 3" descr="F:\грамоты Кузнецова\Справка Савельева 6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42852"/>
            <a:ext cx="4324140" cy="5948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грамоты Кузнецова\Справка Савельева 6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214842" cy="5798300"/>
          </a:xfrm>
          <a:prstGeom prst="rect">
            <a:avLst/>
          </a:prstGeom>
          <a:noFill/>
        </p:spPr>
      </p:pic>
      <p:pic>
        <p:nvPicPr>
          <p:cNvPr id="14339" name="Picture 3" descr="F:\грамоты Кузнецова\Справка савельева 6г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448" y="382435"/>
            <a:ext cx="4135951" cy="5689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грамоты Кузнецова\Справка Савельева 6д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2852"/>
            <a:ext cx="4635714" cy="6377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07246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КАЧЕСТВО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ВЗАИМОДЕЙСТВИЯ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РОДИТЕЛЯМИ.</a:t>
            </a:r>
            <a:endParaRPr lang="ru-RU" alt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:\грамоты Кузнецова\Справка Савельева 5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050461" cy="5572164"/>
          </a:xfrm>
          <a:prstGeom prst="rect">
            <a:avLst/>
          </a:prstGeom>
          <a:noFill/>
        </p:spPr>
      </p:pic>
      <p:pic>
        <p:nvPicPr>
          <p:cNvPr id="16387" name="Picture 3" descr="F:\грамоты Кузнецова\Справка Савельева 5б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3" y="428604"/>
            <a:ext cx="3998533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52925" algn="l"/>
              </a:tabLst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52925" algn="l"/>
              </a:tabLst>
            </a:pPr>
            <a:endParaRPr lang="ru-RU" sz="2600" b="1" dirty="0" smtClean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352925" algn="l"/>
              </a:tabLst>
            </a:pPr>
            <a:endParaRPr kumimoji="0" lang="ru-RU" sz="2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390254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27483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воспитателя   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Кузнецовой </a:t>
            </a:r>
            <a:r>
              <a:rPr lang="ru-RU" altLang="ru-RU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Ольги Геннадьевны</a:t>
            </a:r>
            <a:endParaRPr lang="ru-RU" altLang="ru-RU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Сайт МБДОУ «Дубенский детский сад комбинированного  вида «Солнышко»  структурное подразделение «</a:t>
            </a:r>
            <a:r>
              <a:rPr lang="ru-RU" altLang="ru-RU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Поводимовский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 детский сад  «Солнышко»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/>
            </a:r>
            <a:br>
              <a:rPr lang="ru-RU" altLang="ru-RU" b="1" dirty="0" smtClean="0">
                <a:solidFill>
                  <a:prstClr val="black"/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en-US" altLang="ru-RU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http</a:t>
            </a:r>
            <a:r>
              <a:rPr lang="ru-RU" altLang="ru-RU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://</a:t>
            </a:r>
            <a:r>
              <a:rPr lang="en-US" altLang="ru-RU" b="1" u="sng" dirty="0" err="1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dspovdub</a:t>
            </a:r>
            <a:r>
              <a:rPr lang="ru-RU" altLang="ru-RU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.</a:t>
            </a:r>
            <a:r>
              <a:rPr lang="en-US" altLang="ru-RU" b="1" u="sng" dirty="0" smtClean="0">
                <a:solidFill>
                  <a:srgbClr val="FF0000"/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schoolrm.ru</a:t>
            </a:r>
            <a:endParaRPr lang="ru-RU" altLang="ru-RU" b="1" u="sng" dirty="0">
              <a:solidFill>
                <a:srgbClr val="FF0000"/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:\грамоты Кузнецова\Справка Савельева 5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4143404" cy="5700024"/>
          </a:xfrm>
          <a:prstGeom prst="rect">
            <a:avLst/>
          </a:prstGeom>
          <a:noFill/>
        </p:spPr>
      </p:pic>
      <p:pic>
        <p:nvPicPr>
          <p:cNvPr id="17411" name="Picture 3" descr="F:\грамоты Кузнецова\Справка Савельева 5г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4050444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42494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СОЦИАЛЬНО-НЕБЛАГОПОЛУЧНЫХ СЕМЕЙ.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:\грамоты Кузнецова\Справка Савельева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42852"/>
            <a:ext cx="4707152" cy="64755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288488"/>
          </a:xfrm>
        </p:spPr>
        <p:txBody>
          <a:bodyPr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УЧАСТИЕ ПЕДАГОГА В 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ПРОФЕССИОНАЛЬНЫХ</a:t>
            </a: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КОНКУРСАХ.</a:t>
            </a: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:\грамоты Кузнецова\Справка Лизунова 2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102373" cy="5643578"/>
          </a:xfrm>
          <a:prstGeom prst="rect">
            <a:avLst/>
          </a:prstGeom>
          <a:noFill/>
        </p:spPr>
      </p:pic>
      <p:pic>
        <p:nvPicPr>
          <p:cNvPr id="19459" name="Picture 3" descr="F:\грамоты Кузнецова\Воспитатель год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642918"/>
            <a:ext cx="4154302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грамоты Кузнецова\Сертификат МЦОиП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357166"/>
            <a:ext cx="4376069" cy="6020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1252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НАГРАДЫ  И ПООЩРЕНИЯ.  </a:t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грамоты Кузнецова\Благодарность Волко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4102373" cy="5643578"/>
          </a:xfrm>
          <a:prstGeom prst="rect">
            <a:avLst/>
          </a:prstGeom>
          <a:noFill/>
        </p:spPr>
      </p:pic>
      <p:pic>
        <p:nvPicPr>
          <p:cNvPr id="20483" name="Picture 3" descr="F:\грамоты Кузнецова\Благодарность общественная палата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785794"/>
            <a:ext cx="4154302" cy="5715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грамоты Кузнецова\Грамота Спиридонов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214290"/>
            <a:ext cx="4673592" cy="6429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15616" y="981076"/>
            <a:ext cx="7392821" cy="287997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(ЭКСПЕРИМЕНТАЛЬНОЙ) ДЕЯТЕЛЬНОСТИ.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грамоты Кузнецова\Справка Савельева 1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4362035" cy="6000792"/>
          </a:xfrm>
          <a:prstGeom prst="rect">
            <a:avLst/>
          </a:prstGeom>
          <a:noFill/>
        </p:spPr>
      </p:pic>
      <p:pic>
        <p:nvPicPr>
          <p:cNvPr id="1027" name="Picture 3" descr="F:\грамоты Кузнецова\Проект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4038" y="571480"/>
            <a:ext cx="4349962" cy="5984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3541" y="275035"/>
            <a:ext cx="7786059" cy="41802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НАЛИЧИЕ ПУБЛИКАЦИЙ.</a:t>
            </a:r>
            <a:endParaRPr lang="ru-RU" sz="28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files.s-ba.ru/publ/sert/2022/11/13022679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files.s-ba.ru/publ/sert/2022/11/13022679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 descr="C:\Users\1\Favorites\Downloads\1302267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571480"/>
            <a:ext cx="7704556" cy="54467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грамоты Кузнецова\сертификат Новое дерево 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9426" y="0"/>
            <a:ext cx="498514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229600" cy="452556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Georgia" pitchFamily="18" charset="0"/>
                <a:ea typeface="Droid Sans"/>
                <a:cs typeface="Droid Sans"/>
              </a:rPr>
              <a:t>   </a:t>
            </a:r>
            <a:endParaRPr lang="ru-RU" altLang="ru-RU" sz="2800" b="1" dirty="0" smtClean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Droid Sans"/>
              <a:cs typeface="Times New Roman" pitchFamily="18" charset="0"/>
            </a:endParaRP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РЕЗУЛЬТАТЫ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УЧАСТИЯ </a:t>
            </a:r>
          </a:p>
          <a:p>
            <a:pPr algn="ctr">
              <a:lnSpc>
                <a:spcPct val="110000"/>
              </a:lnSpc>
              <a:buNone/>
            </a:pP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ВОСПИТАННИКОВ В 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-КОНКУРСАХ;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-ВЫСТАВКАХ;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-ТУРНИРАХ;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-СОРЕВНОВАНИЯХ;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-АКЦИЯХ;</a:t>
            </a:r>
            <a:b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</a:br>
            <a:r>
              <a:rPr lang="ru-RU" altLang="ru-RU" sz="28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Droid Sans"/>
                <a:cs typeface="Times New Roman" pitchFamily="18" charset="0"/>
              </a:rPr>
              <a:t>-ФЕСТИВАЛЯХ.</a:t>
            </a:r>
          </a:p>
          <a:p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44</Words>
  <Application>Microsoft Office PowerPoint</Application>
  <PresentationFormat>Экран (4:3)</PresentationFormat>
  <Paragraphs>32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Слайд 1</vt:lpstr>
      <vt:lpstr>Дата рождения :  11 июля 1978 г.  Профессиональное образование:  средне-специальное, 1998 г., Ичалковское педагогическое училище С.М.Кирова,   «учитель начальных классов»  Диплом СБ №  0724308  Стаж педагогической работы  (по специальности): 18  лет  Общий трудовой стаж: 26 лет  Дата последней аттестации: 22.03.2018 г.   </vt:lpstr>
      <vt:lpstr>Слайд 3</vt:lpstr>
      <vt:lpstr> УЧАСТИЕ В ИННОВАЦИОННОЙ (ЭКСПЕРИМЕНТАЛЬНОЙ) ДЕЯТЕЛЬНОСТИ.</vt:lpstr>
      <vt:lpstr>Слайд 5</vt:lpstr>
      <vt:lpstr>  НАЛИЧИЕ ПУБЛИКАЦИЙ.</vt:lpstr>
      <vt:lpstr>Слайд 7</vt:lpstr>
      <vt:lpstr>Слайд 8</vt:lpstr>
      <vt:lpstr>Слайд 9</vt:lpstr>
      <vt:lpstr>Слайд 10</vt:lpstr>
      <vt:lpstr>Слайд 11</vt:lpstr>
      <vt:lpstr> ВЫСТУПЛЕНИЯ НА ЗАСЕДАНИЯХ МЕТОДИЧЕСКИХ СОВЕТОВ,  НАУЧНО-ПРАКТИЧЕСКИХ КОНФЕРЕНЦИЯХ, ПЕДАГОГИЧЕСКИХ ЧТЕНИЯХ, СЕМИНАРАХ,  СЕКЦИЯХ,   ФОРУМАХ,  РАДИОПЕРЕДАЧАХ. </vt:lpstr>
      <vt:lpstr>Слайд 13</vt:lpstr>
      <vt:lpstr>Слайд 14</vt:lpstr>
      <vt:lpstr> ПРОВЕДЕНИЕ ОТКРЫТЫХ ЗАНЯТИЙ, МАСТЕР – КЛАССОВ,  МЕРОПРИЯТИЙ </vt:lpstr>
      <vt:lpstr>Слайд 16</vt:lpstr>
      <vt:lpstr>Слайд 17</vt:lpstr>
      <vt:lpstr>  ЭКСПЕРТНАЯ  ДЕЯТЕЛЬНОСТЬ</vt:lpstr>
      <vt:lpstr>Слайд 19</vt:lpstr>
      <vt:lpstr> ОБЩЕСТВЕННО-ПЕДАГОГИЧЕСКАЯ АКТИВНОСТЬ ПЕДАГОГА:  УЧАСТИЕ В КОМИССИЯХ,  В СООБЩЕСТВАХ,  В ЖЮРИ  КОНКУРСОВ. </vt:lpstr>
      <vt:lpstr>Слайд 21</vt:lpstr>
      <vt:lpstr>Слайд 22</vt:lpstr>
      <vt:lpstr>Слайд 23</vt:lpstr>
      <vt:lpstr> ПОЗИТИВНЫЕ РЕЗУЛЬТАТЫ РАБОТЫ С ВОСПИТАННИКАМИ: - НАЛИЧИЕ СИСТЕМЫ ВОСПИТАТЕЛЬНОЙ РАБОТЫ; - НАЛИЧИЕ КАЧЕСТВЕННОЙ, ЭСТЕТИЧЕСКИ-ОФОРМЛЕННОЙ ТЕКУЩЕЙ ДОКУМЕНТАЦИИ; -ОРГАНИЗАЦИЯ ИНДИВИДУАЛЬНОГО ПОДХОДА; -СНИЖЕНИЕ ПРОСТУДНОЙ ЗАБОЛЕВАЕМОСТИ ВОСПИТАННИКОВ; -ОТЛАЖЕННАЯ СИСТЕМА ВЗАИМОДЕЙСТВИЯ С РОДИТЕЛЯМИ, ОТСУТСТВИЕ ЖАЛОБ И ОБРАЩЕНИЙ РОДИТЕЛЕЙ НА НЕПРАВОМЕРНЫЕ ДЕЙСТВИЯ; -РЕАЛИЗАЦИЯ ЗДОРОВЬЕ СБЕРЕГАЮЩИХ ТЕХНОЛОГИЙ В ВОСПИТАТЕЛЬНОМ ПРОЦЕССЕ; -ДУХОВНО – НРАВСТВЕННОЕ ВОСПИТАНИЕ И НАРОДНЫЕ ТРАДИЦИИ.</vt:lpstr>
      <vt:lpstr>Слайд 25</vt:lpstr>
      <vt:lpstr>Слайд 26</vt:lpstr>
      <vt:lpstr>Слайд 27</vt:lpstr>
      <vt:lpstr>  КАЧЕСТВО  ВЗАИМОДЕЙСТВИЯ  С РОДИТЕЛЯМИ.</vt:lpstr>
      <vt:lpstr>Слайд 29</vt:lpstr>
      <vt:lpstr>Слайд 30</vt:lpstr>
      <vt:lpstr>  РАБОТА С ДЕТЬМИ ИЗ СОЦИАЛЬНО-НЕБЛАГОПОЛУЧНЫХ СЕМЕЙ.</vt:lpstr>
      <vt:lpstr>Слайд 32</vt:lpstr>
      <vt:lpstr> УЧАСТИЕ ПЕДАГОГА В ПРОФЕССИОНАЛЬНЫХ  КОНКУРСАХ.</vt:lpstr>
      <vt:lpstr>Слайд 34</vt:lpstr>
      <vt:lpstr>Слайд 35</vt:lpstr>
      <vt:lpstr>  НАГРАДЫ  И ПООЩРЕНИЯ.   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УЧАСТИЕ В ИННОВАЦИОННОЙ (ЭКСПЕРИМЕНТАЛЬНОЙ) ДЕЯТЕЛЬНОСТИ</dc:title>
  <dc:creator>Бухгалтер</dc:creator>
  <cp:lastModifiedBy>1</cp:lastModifiedBy>
  <cp:revision>63</cp:revision>
  <dcterms:created xsi:type="dcterms:W3CDTF">2022-10-06T10:08:05Z</dcterms:created>
  <dcterms:modified xsi:type="dcterms:W3CDTF">2022-11-30T08:02:30Z</dcterms:modified>
</cp:coreProperties>
</file>