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281" r:id="rId4"/>
    <p:sldId id="282" r:id="rId5"/>
    <p:sldId id="287" r:id="rId6"/>
    <p:sldId id="297" r:id="rId7"/>
    <p:sldId id="271" r:id="rId8"/>
    <p:sldId id="274" r:id="rId9"/>
    <p:sldId id="293" r:id="rId10"/>
    <p:sldId id="290" r:id="rId11"/>
    <p:sldId id="289" r:id="rId12"/>
    <p:sldId id="294" r:id="rId13"/>
    <p:sldId id="283" r:id="rId14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22" autoAdjust="0"/>
  </p:normalViewPr>
  <p:slideViewPr>
    <p:cSldViewPr>
      <p:cViewPr varScale="1">
        <p:scale>
          <a:sx n="66" d="100"/>
          <a:sy n="66" d="100"/>
        </p:scale>
        <p:origin x="-96" y="-6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749E-3658-42B1-9986-195072AE18A6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9A9-E4FC-472B-9E1B-038A7C21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749E-3658-42B1-9986-195072AE18A6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9A9-E4FC-472B-9E1B-038A7C21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749E-3658-42B1-9986-195072AE18A6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9A9-E4FC-472B-9E1B-038A7C21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749E-3658-42B1-9986-195072AE18A6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9A9-E4FC-472B-9E1B-038A7C21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749E-3658-42B1-9986-195072AE18A6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9A9-E4FC-472B-9E1B-038A7C21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749E-3658-42B1-9986-195072AE18A6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9A9-E4FC-472B-9E1B-038A7C21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749E-3658-42B1-9986-195072AE18A6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9A9-E4FC-472B-9E1B-038A7C21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749E-3658-42B1-9986-195072AE18A6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9A9-E4FC-472B-9E1B-038A7C21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749E-3658-42B1-9986-195072AE18A6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9A9-E4FC-472B-9E1B-038A7C21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749E-3658-42B1-9986-195072AE18A6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9A9-E4FC-472B-9E1B-038A7C21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749E-3658-42B1-9986-195072AE18A6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9A9-E4FC-472B-9E1B-038A7C21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0749E-3658-42B1-9986-195072AE18A6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369A9-E4FC-472B-9E1B-038A7C21A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admin\Desktop\Новая папка (11)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500034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429132" y="928662"/>
            <a:ext cx="19288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685584" tIns="45720" rIns="-117438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8" y="0"/>
            <a:ext cx="478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Детский сад к/в «Ягодка»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16" y="285720"/>
            <a:ext cx="4714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Чамзинского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муниципального района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Республики Мордовия.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66" y="8001024"/>
            <a:ext cx="6688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 воспитатель второй  мл .гр.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Кузнецова Н.Н.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52" y="928662"/>
            <a:ext cx="6357982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Проект по образовательной области</a:t>
            </a:r>
          </a:p>
          <a:p>
            <a:pPr algn="ctr"/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« Физическая культура»</a:t>
            </a:r>
          </a:p>
          <a:p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Constantia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Constantia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«Подвижные игры, как средство закрепление основных движений»»</a:t>
            </a:r>
            <a:endParaRPr lang="ru-RU" sz="2400" b="1" dirty="0" smtClean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admin\Desktop\Вессенний\IMG_2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17" y="3929058"/>
            <a:ext cx="4714883" cy="3500462"/>
          </a:xfrm>
          <a:prstGeom prst="rect">
            <a:avLst/>
          </a:prstGeom>
          <a:noFill/>
        </p:spPr>
      </p:pic>
      <p:pic>
        <p:nvPicPr>
          <p:cNvPr id="1026" name="Picture 2" descr="C:\Users\admin\Desktop\Вессенний\IMG_0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42"/>
            <a:ext cx="4714884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AppData\Local\Temp\Rar$DIa0.863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500" y="4248835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9818" y="2714612"/>
            <a:ext cx="151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500" y="135729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56" y="2942481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500" y="5541496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4500" y="6858015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4500" y="6834157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1714500" y="5172165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8" y="214282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u="sng" dirty="0" smtClean="0"/>
          </a:p>
          <a:p>
            <a:pPr algn="ctr"/>
            <a:endParaRPr lang="ru-RU" sz="2400" u="sng" dirty="0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1714500" y="7480488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0" y="3786182"/>
            <a:ext cx="4726737" cy="1571636"/>
          </a:xfrm>
          <a:prstGeom prst="ellipse">
            <a:avLst/>
          </a:prstGeom>
          <a:solidFill>
            <a:srgbClr val="FFC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подвижных</a:t>
            </a:r>
          </a:p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 по содержанию</a:t>
            </a:r>
            <a:endParaRPr lang="ru-RU" sz="28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0" y="8001024"/>
            <a:ext cx="3643338" cy="11429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Индивидуальные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игры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14752" y="4929190"/>
            <a:ext cx="3143248" cy="7858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Игры -забавы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86100" y="6500826"/>
            <a:ext cx="3571900" cy="164307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Игры по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произведениям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художественной  литературы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0" y="6357950"/>
            <a:ext cx="3643314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Спортивные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игры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4290" y="5500694"/>
            <a:ext cx="3714776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Сюжетные и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бессюжетные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714728" y="5643570"/>
            <a:ext cx="3143272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игры –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аттракционы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571852" y="8001024"/>
            <a:ext cx="3286148" cy="11429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Народные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игры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72" y="2857488"/>
            <a:ext cx="1518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0" y="7215206"/>
            <a:ext cx="3071834" cy="92869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Хороводные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игры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57166" y="214282"/>
            <a:ext cx="6286545" cy="1357322"/>
          </a:xfrm>
          <a:prstGeom prst="ellipse">
            <a:avLst/>
          </a:prstGeom>
          <a:solidFill>
            <a:srgbClr val="FFC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подвижной                              игры</a:t>
            </a:r>
          </a:p>
        </p:txBody>
      </p:sp>
      <p:sp>
        <p:nvSpPr>
          <p:cNvPr id="25" name="Овал 24"/>
          <p:cNvSpPr/>
          <p:nvPr/>
        </p:nvSpPr>
        <p:spPr>
          <a:xfrm>
            <a:off x="70831" y="1500166"/>
            <a:ext cx="3572483" cy="1214446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Сюжет (тема, идея)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 flipH="1">
            <a:off x="3429000" y="1500166"/>
            <a:ext cx="3429000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Двигательные действия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357298" y="2571736"/>
            <a:ext cx="4643470" cy="8572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/>
              <a:t>Правила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AppData\Local\Temp\Rar$DIa0.863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500" y="2863840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14290" y="142844"/>
            <a:ext cx="6500857" cy="714380"/>
          </a:xfrm>
          <a:prstGeom prst="ellipse">
            <a:avLst/>
          </a:prstGeom>
          <a:solidFill>
            <a:srgbClr val="FFC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 подвижных игр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857224"/>
            <a:ext cx="3786189" cy="1143008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FFF00"/>
                </a:solidFill>
              </a:rPr>
              <a:t>По возрасту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Младший,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средний, </a:t>
            </a:r>
            <a:r>
              <a:rPr lang="ru-RU" sz="2000" i="1" dirty="0" smtClean="0">
                <a:solidFill>
                  <a:srgbClr val="FFFF00"/>
                </a:solidFill>
              </a:rPr>
              <a:t>старший,</a:t>
            </a:r>
          </a:p>
        </p:txBody>
      </p:sp>
      <p:sp>
        <p:nvSpPr>
          <p:cNvPr id="7" name="Овал 6"/>
          <p:cNvSpPr/>
          <p:nvPr/>
        </p:nvSpPr>
        <p:spPr>
          <a:xfrm>
            <a:off x="0" y="3428992"/>
            <a:ext cx="5786454" cy="1357322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</a:rPr>
              <a:t>По видам движений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С ходьбой,  прыжками, бегом, элементами лазания, метания.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86058" y="928662"/>
            <a:ext cx="4071942" cy="1214446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C3300"/>
                </a:solidFill>
              </a:rPr>
              <a:t>По степени</a:t>
            </a:r>
          </a:p>
          <a:p>
            <a:r>
              <a:rPr lang="ru-RU" sz="2000" dirty="0" smtClean="0">
                <a:solidFill>
                  <a:srgbClr val="CC3300"/>
                </a:solidFill>
              </a:rPr>
              <a:t>подвижности</a:t>
            </a:r>
          </a:p>
          <a:p>
            <a:r>
              <a:rPr lang="ru-RU" sz="2000" dirty="0" smtClean="0">
                <a:solidFill>
                  <a:srgbClr val="CC3300"/>
                </a:solidFill>
              </a:rPr>
              <a:t>Игры малой, средней и</a:t>
            </a:r>
          </a:p>
          <a:p>
            <a:r>
              <a:rPr lang="ru-RU" sz="2000" dirty="0" smtClean="0">
                <a:solidFill>
                  <a:srgbClr val="CC3300"/>
                </a:solidFill>
              </a:rPr>
              <a:t>высокой подвижности</a:t>
            </a:r>
            <a:endParaRPr lang="ru-RU" sz="2000" dirty="0">
              <a:solidFill>
                <a:srgbClr val="CC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500" y="3857619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0" y="2000232"/>
            <a:ext cx="4000504" cy="1500198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00FF"/>
                </a:solidFill>
              </a:rPr>
              <a:t>По формированию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физических качеств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Ловкость, быстрота, сила, гибкость, выносливость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14686" y="2214546"/>
            <a:ext cx="3643314" cy="1714512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FFFF00"/>
                </a:solidFill>
              </a:rPr>
              <a:t>По пособиям,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использующимся в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Игре  Игры с мячом, лентам, обручами ,</a:t>
            </a:r>
            <a:r>
              <a:rPr lang="ru-RU" sz="2000" dirty="0" err="1" smtClean="0">
                <a:solidFill>
                  <a:srgbClr val="FFFF00"/>
                </a:solidFill>
              </a:rPr>
              <a:t>т.д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28" y="5143504"/>
            <a:ext cx="6572272" cy="714380"/>
          </a:xfrm>
          <a:prstGeom prst="ellipse">
            <a:avLst/>
          </a:prstGeom>
          <a:solidFill>
            <a:srgbClr val="FFC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5857884"/>
            <a:ext cx="400050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Развивают активность, инициативу, творчество детей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flipH="1">
            <a:off x="3357562" y="6000760"/>
            <a:ext cx="3500438" cy="16430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Дают эмоциональную разрядку, доставляют радость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0" y="7429520"/>
            <a:ext cx="3143248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Учат</a:t>
            </a:r>
          </a:p>
          <a:p>
            <a:pPr algn="ctr"/>
            <a:r>
              <a:rPr lang="ru-RU" sz="2000" b="1" dirty="0" smtClean="0"/>
              <a:t>взаимодействию</a:t>
            </a:r>
            <a:endParaRPr lang="ru-RU" sz="2000" b="1" dirty="0"/>
          </a:p>
        </p:txBody>
      </p:sp>
      <p:sp>
        <p:nvSpPr>
          <p:cNvPr id="16" name="Овал 15"/>
          <p:cNvSpPr/>
          <p:nvPr/>
        </p:nvSpPr>
        <p:spPr>
          <a:xfrm>
            <a:off x="2571744" y="7643834"/>
            <a:ext cx="3857652" cy="135732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Возможность применить освоенные навыки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AppData\Local\Temp\Rar$DIa0.863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70" y="1"/>
            <a:ext cx="592933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данном этапе было проведено три мероприятия: </a:t>
            </a:r>
          </a:p>
          <a:p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  Организован день здоровья для детей с использованием подвижных игр на прогулке и в группе.</a:t>
            </a:r>
          </a:p>
          <a:p>
            <a:pPr marL="457200" indent="-457200"/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Проведен досуг Путешествие в страну </a:t>
            </a:r>
            <a:r>
              <a:rPr lang="ru-RU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Неболейку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Проведено открытое    для воспитателей  метод объединения «В гости к Петушку» с использованием подвижных игр. </a:t>
            </a:r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22" y="2643174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проекта:</a:t>
            </a:r>
          </a:p>
          <a:p>
            <a:pPr algn="ctr"/>
            <a:endParaRPr lang="ru-RU" sz="2400" b="1" i="1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04" y="3143240"/>
            <a:ext cx="6429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Повышены знания детей и родителей о подвижных играх и их значении в младшем возрасте.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Приобщены родители к изготовлению инвентаря и наглядного материала для подвижных игр детей,.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Развито умение детей играть в подвижные игры со сверстникам.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Развиты творческие способности детей.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Развита двигательная активность детей.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Досуг мини\P1220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2132"/>
            <a:ext cx="3643314" cy="3357586"/>
          </a:xfrm>
          <a:prstGeom prst="rect">
            <a:avLst/>
          </a:prstGeom>
          <a:noFill/>
        </p:spPr>
      </p:pic>
      <p:pic>
        <p:nvPicPr>
          <p:cNvPr id="9" name="Picture 2" descr="F:\Материал к конкурсу 2017\Фото досуга\DSCN4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572132"/>
            <a:ext cx="342900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AppData\Local\Temp\Rar$DIa0.863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4" name="5-конечная звезда 3"/>
          <p:cNvSpPr/>
          <p:nvPr/>
        </p:nvSpPr>
        <p:spPr>
          <a:xfrm rot="20406230">
            <a:off x="7609" y="1339722"/>
            <a:ext cx="3206840" cy="25327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Умеют ходить прямо, не шаркая ногами, согласовывая движение рук и ног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 rot="21164332">
            <a:off x="281669" y="3847726"/>
            <a:ext cx="3748190" cy="245455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Могут ползать на четвереньках, лазать по гимнастической стенке произвольно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2428844" y="285720"/>
            <a:ext cx="4429156" cy="242889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Умеют бегать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</a:rPr>
              <a:t>сохраняя равновесие, изменяя темп и направление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 rot="21157437">
            <a:off x="2506004" y="2329606"/>
            <a:ext cx="4194182" cy="27288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Энергично отталкиваются в прыжках на двух ногах, прыгает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длину не менее 40 см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 flipH="1">
            <a:off x="3428999" y="4500562"/>
            <a:ext cx="3350192" cy="278608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Сохраняют равновесие при ходьбе по ограниченной плоскости</a:t>
            </a:r>
            <a:endParaRPr lang="ru-RU" sz="1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0" y="6000760"/>
            <a:ext cx="4357694" cy="278608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Могут катать, бросать мяч от груди, об пол,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верх и ловить, метать вдаль не менее 5 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16" y="142844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Дети умеют: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AppData\Local\Temp\Rar$DIa0.863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8" y="214282"/>
            <a:ext cx="6572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познавательно-игровой, оздоровительный.  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проекта:</a:t>
            </a:r>
            <a:r>
              <a:rPr lang="ru-RU" sz="2000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долгосрочный –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(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с10сентября2017г по30 мая 2018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г.)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r>
              <a:rPr lang="ru-RU" sz="2000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дети второй младшей группы,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воспитатели группы, родители.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Девиз проекта: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Фото\IMG_1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22"/>
            <a:ext cx="4286256" cy="32146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66" y="2214546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Движение – это то, что обеспечивает здоровье и доставляет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радость».</a:t>
            </a:r>
            <a:endParaRPr lang="ru-RU" dirty="0"/>
          </a:p>
        </p:txBody>
      </p:sp>
      <p:pic>
        <p:nvPicPr>
          <p:cNvPr id="7" name="Picture 2" descr="G:\Фото\IMG_1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2" y="3500430"/>
            <a:ext cx="421481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AppData\Local\Temp\Rar$DIa0.863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70" y="0"/>
            <a:ext cx="5786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младших дошкольников подвижные игры являются жизненной потребностью. 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их помощью решаются самые разнообразные задачи: образовательные, воспитательные и оздоровительные. 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процессе подвижных игр создаются благоприятные условия для развития и совершенствования основных движений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51" name="Picture 3" descr="C:\Users\admin\Desktop\Вессенний\DSCN3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8"/>
            <a:ext cx="4857760" cy="3428992"/>
          </a:xfrm>
          <a:prstGeom prst="rect">
            <a:avLst/>
          </a:prstGeom>
          <a:noFill/>
        </p:spPr>
      </p:pic>
      <p:pic>
        <p:nvPicPr>
          <p:cNvPr id="6" name="Picture 2" descr="G:\Фото\IMG_1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71736"/>
            <a:ext cx="3429000" cy="3500462"/>
          </a:xfrm>
          <a:prstGeom prst="rect">
            <a:avLst/>
          </a:prstGeom>
          <a:noFill/>
        </p:spPr>
      </p:pic>
      <p:pic>
        <p:nvPicPr>
          <p:cNvPr id="1026" name="Picture 2" descr="F:\IMG_17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0" y="2571736"/>
            <a:ext cx="450057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AppData\Local\Temp\Rar$DIa0.863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42" y="285720"/>
            <a:ext cx="600079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Развитие умений детей играть в подвижные игры, в ходе которых        </a:t>
            </a: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совершенствуются основные движения (ходьба, бег, прыжки, ползание, метание, упражнение на равновесие).</a:t>
            </a:r>
          </a:p>
          <a:p>
            <a:pPr algn="ctr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04" y="1357291"/>
            <a:ext cx="592935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Учить формировать необходимые навыки движения, умение передавать простейшие действия некоторых персонажей (попрыгать как зайчики, побежали как мышки и т.д.)</a:t>
            </a:r>
          </a:p>
          <a:p>
            <a:pPr algn="just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Развивать и обогащать двигательные умения детей, используя подвижные игры.</a:t>
            </a:r>
          </a:p>
          <a:p>
            <a:pPr algn="just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Развивать у детей желание играть вместе со сверстниками и воспитателем в подвижные игры с простым содержанием.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-Развивать речь и обогащать активный и пассивный словарь детей.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-Укреплять и </a:t>
            </a:r>
            <a:r>
              <a:rPr lang="ru-RU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оздоравливать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организм детей, создание условий для радостных эмоциональных переживаний детей.</a:t>
            </a:r>
          </a:p>
          <a:p>
            <a:pPr algn="just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Воспитывать отзывчивость и доброту.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Способствовать созданию активной позиции родителей в совместной двигательной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деятельности с детьми.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AppData\Local\Temp\Rar$DIa0.863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56" y="0"/>
            <a:ext cx="61436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Основные направления работы по        образовательным областям</a:t>
            </a:r>
          </a:p>
          <a:p>
            <a:endParaRPr lang="ru-RU" b="1" dirty="0" smtClean="0"/>
          </a:p>
          <a:p>
            <a:pPr algn="just"/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 «Коммуникация»:</a:t>
            </a:r>
          </a:p>
          <a:p>
            <a:pPr algn="just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Активизировать активный и пассивный словарь детей.</a:t>
            </a:r>
          </a:p>
          <a:p>
            <a:pPr algn="just"/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 «Социализация»:</a:t>
            </a:r>
          </a:p>
          <a:p>
            <a:pPr algn="just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Учить детей играть совместно со сверстниками и воспитателем 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Побуждать к сочувствию и отзывчивости.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Развивать навыки взаимодействия.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56" y="3000364"/>
            <a:ext cx="6143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 «ЧХЛ»:</a:t>
            </a:r>
          </a:p>
          <a:p>
            <a:pPr algn="just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Развивать речевое общение. Побуждать переходить от общения с помощью жестов и мимики к общению с помощью доступных речевых средств</a:t>
            </a:r>
          </a:p>
          <a:p>
            <a:pPr algn="just"/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ОО «Познание»:</a:t>
            </a:r>
          </a:p>
          <a:p>
            <a:pPr algn="just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Способствовать расширению запаса понимаемых слов в процессе свободного общения со сверстниками и взрослыми.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Досуг мини\P1220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57"/>
            <a:ext cx="3994274" cy="3714744"/>
          </a:xfrm>
          <a:prstGeom prst="rect">
            <a:avLst/>
          </a:prstGeom>
          <a:noFill/>
        </p:spPr>
      </p:pic>
      <p:pic>
        <p:nvPicPr>
          <p:cNvPr id="7" name="Picture 4" descr="F:\Материал к конкурсу 2017\Фото досуга\DSCN4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429256"/>
            <a:ext cx="3429000" cy="371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AppData\Local\Temp\Rar$DIa0.863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94" y="142845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56" y="0"/>
            <a:ext cx="592935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Изучение литературы по физическому воспитанию младших дошкольников и роли подвижных игр. 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Проведение родительского собрания на тему: «Значение подвижных игр в дошкольном возрасте»;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Проведение анкетирования родителей с целью выявления знаний о подвижных играх и их значение в младшем дошкольном возрасте.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Подбор литературы для консультаций, бесед с родителями. - Анкетирование родителей.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Беседы с родителями о необходимости играть с детьми в подвижные игры в рамках семьи.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Оформление памяток с описанием подвижных игр детей с родителями и изготовление инвентаря.</a:t>
            </a:r>
            <a:endParaRPr lang="ru-RU" b="1" i="1" dirty="0" smtClean="0">
              <a:solidFill>
                <a:srgbClr val="0000FF"/>
              </a:solidFill>
            </a:endParaRPr>
          </a:p>
          <a:p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\Desktop\Вессенний\IMG_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22"/>
            <a:ext cx="4572008" cy="3214678"/>
          </a:xfrm>
          <a:prstGeom prst="rect">
            <a:avLst/>
          </a:prstGeom>
          <a:noFill/>
        </p:spPr>
      </p:pic>
      <p:pic>
        <p:nvPicPr>
          <p:cNvPr id="1026" name="Picture 2" descr="G:\8 Марта Фото 2017\DSCN3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96" y="4214810"/>
            <a:ext cx="400050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"/>
            <a:ext cx="6857999" cy="914399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714356" y="642910"/>
            <a:ext cx="5429288" cy="107157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Физкультурные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90" y="1643042"/>
            <a:ext cx="2000264" cy="7858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91" y="2428860"/>
            <a:ext cx="1857387" cy="2286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Построение, упражнения на осанку и ориентировку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Ходьба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Бег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82" y="1571604"/>
            <a:ext cx="1857389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часть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54" y="2571736"/>
            <a:ext cx="2071702" cy="2071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Общеразвивающие упражнения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Освоение основных видов движений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Подвижные игры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22" y="1428727"/>
            <a:ext cx="1857388" cy="121444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32" y="2714612"/>
            <a:ext cx="2214578" cy="21431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Малоподвижные игры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Дыхательная гимнастика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Пальчиковые игры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Самомассаж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36" y="0"/>
            <a:ext cx="5429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этап:</a:t>
            </a:r>
          </a:p>
        </p:txBody>
      </p:sp>
      <p:pic>
        <p:nvPicPr>
          <p:cNvPr id="15" name="Picture 5" descr="F:\Материал к конкурсу 2017\Фото досуга\DSCN4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4" y="5929322"/>
            <a:ext cx="3929066" cy="3214678"/>
          </a:xfrm>
          <a:prstGeom prst="rect">
            <a:avLst/>
          </a:prstGeom>
          <a:noFill/>
        </p:spPr>
      </p:pic>
      <p:pic>
        <p:nvPicPr>
          <p:cNvPr id="5122" name="Picture 2" descr="C:\Users\admin\Desktop\Досуг мини\P1220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4876"/>
            <a:ext cx="400050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admin\Desktop\Новая папка (11)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pic>
        <p:nvPicPr>
          <p:cNvPr id="5" name="Picture 2" descr="C:\Users\admin\AppData\Local\Temp\Rar$DIa0.863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92964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4082603" y="785786"/>
            <a:ext cx="2775397" cy="500066"/>
          </a:xfrm>
          <a:prstGeom prst="ellipse">
            <a:avLst/>
          </a:prstGeom>
          <a:solidFill>
            <a:srgbClr val="FFC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Ходьба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143248" y="1285852"/>
            <a:ext cx="3500462" cy="150019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Работаем над осанкой, вводим новые виды ходьбы, учим детей ходить «змейкой»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 flipH="1">
            <a:off x="642911" y="3571868"/>
            <a:ext cx="2000270" cy="571504"/>
          </a:xfrm>
          <a:prstGeom prst="ellipse">
            <a:avLst/>
          </a:prstGeom>
          <a:solidFill>
            <a:srgbClr val="FFC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Бег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" y="4071934"/>
            <a:ext cx="4286256" cy="164307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Учим сохранять интервалы, бегать врассыпную, изменять направление, темп бега, останавливаться по сигналу.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00438" y="5929322"/>
            <a:ext cx="2500329" cy="714380"/>
          </a:xfrm>
          <a:prstGeom prst="ellipse">
            <a:avLst/>
          </a:prstGeom>
          <a:solidFill>
            <a:srgbClr val="FFC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Прыжки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H="1">
            <a:off x="3357559" y="6500826"/>
            <a:ext cx="3500437" cy="264317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Учим отталкиваться и приземляться на две ноги, двигаться вперёд прыжками, перепрыгивать через предметы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( 5-10 см)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14290" y="5786446"/>
            <a:ext cx="3071834" cy="1214446"/>
          </a:xfrm>
          <a:prstGeom prst="ellipse">
            <a:avLst/>
          </a:prstGeom>
          <a:solidFill>
            <a:srgbClr val="FFC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Упражнение на равновесие</a:t>
            </a:r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0" y="785786"/>
            <a:ext cx="4000504" cy="500066"/>
          </a:xfrm>
          <a:prstGeom prst="ellipse">
            <a:avLst/>
          </a:prstGeom>
          <a:solidFill>
            <a:srgbClr val="FFC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Ползание лазание</a:t>
            </a:r>
          </a:p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928934" y="2928926"/>
            <a:ext cx="3643337" cy="714380"/>
          </a:xfrm>
          <a:prstGeom prst="ellipse">
            <a:avLst/>
          </a:prstGeom>
          <a:solidFill>
            <a:srgbClr val="FFC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Метание ловля</a:t>
            </a:r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 flipH="1">
            <a:off x="285728" y="6500826"/>
            <a:ext cx="3009920" cy="278608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Ходить и бегать по узенькой дорожке; остановка по сигналу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- Стоять на одной ноге;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00438" y="3643306"/>
            <a:ext cx="3448072" cy="22145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 ловить мяч кистями рук, не прижимая его к груди;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Отбрасывать мяч, поражать вертикальную и горизонтальную цели;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 flipH="1">
            <a:off x="0" y="1285852"/>
            <a:ext cx="3786190" cy="2286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подлезать под дугу (40 см), не касаясь руками пола;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- уверенно лазать и перелезать по лесенке-стремянке (высота 1,5 м);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85794" y="0"/>
            <a:ext cx="5429288" cy="714348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движения.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AppData\Local\Temp\Rar$DIa0.863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70" y="0"/>
            <a:ext cx="550072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Подвижная игра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это сознательная,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активная деятельность ребенка,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характеризующаяся точным и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своевременным выполнением заданий,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связанных с обязательным для всех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играющих правилами.</a:t>
            </a:r>
          </a:p>
          <a:p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9645" y="1928794"/>
            <a:ext cx="3818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Значение подвижных игр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04" y="2357422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Совершенствование физических способностей ребенка.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Укрепление здоровья и повышение защитных сил организма.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Укрепление нервной системы.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Создание условий для положительного </a:t>
            </a:r>
            <a:r>
              <a:rPr lang="ru-RU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состояния детей.</a:t>
            </a:r>
          </a:p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Развитие психических качеств: внимание, память, воображение, самостоятельность и инициатива.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G:\Фото\IMG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4" y="4643438"/>
            <a:ext cx="3929066" cy="2643206"/>
          </a:xfrm>
          <a:prstGeom prst="rect">
            <a:avLst/>
          </a:prstGeom>
          <a:noFill/>
        </p:spPr>
      </p:pic>
      <p:pic>
        <p:nvPicPr>
          <p:cNvPr id="8" name="Picture 2" descr="F:\Фото\IMG_1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2264"/>
            <a:ext cx="4071918" cy="2571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1018</Words>
  <Application>Microsoft Office PowerPoint</Application>
  <PresentationFormat>Экран (4:3)</PresentationFormat>
  <Paragraphs>224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223</cp:revision>
  <cp:lastPrinted>2017-10-06T05:59:36Z</cp:lastPrinted>
  <dcterms:created xsi:type="dcterms:W3CDTF">2016-10-23T13:10:00Z</dcterms:created>
  <dcterms:modified xsi:type="dcterms:W3CDTF">2018-08-25T16:34:46Z</dcterms:modified>
</cp:coreProperties>
</file>